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91" r:id="rId2"/>
  </p:sldMasterIdLst>
  <p:notesMasterIdLst>
    <p:notesMasterId r:id="rId37"/>
  </p:notesMasterIdLst>
  <p:sldIdLst>
    <p:sldId id="256" r:id="rId3"/>
    <p:sldId id="301" r:id="rId4"/>
    <p:sldId id="260" r:id="rId5"/>
    <p:sldId id="258" r:id="rId6"/>
    <p:sldId id="274" r:id="rId7"/>
    <p:sldId id="259" r:id="rId8"/>
    <p:sldId id="262" r:id="rId9"/>
    <p:sldId id="277" r:id="rId10"/>
    <p:sldId id="287" r:id="rId11"/>
    <p:sldId id="300" r:id="rId12"/>
    <p:sldId id="288" r:id="rId13"/>
    <p:sldId id="265" r:id="rId14"/>
    <p:sldId id="302" r:id="rId15"/>
    <p:sldId id="284" r:id="rId16"/>
    <p:sldId id="290" r:id="rId17"/>
    <p:sldId id="303" r:id="rId18"/>
    <p:sldId id="295" r:id="rId19"/>
    <p:sldId id="291" r:id="rId20"/>
    <p:sldId id="304" r:id="rId21"/>
    <p:sldId id="296" r:id="rId22"/>
    <p:sldId id="292" r:id="rId23"/>
    <p:sldId id="305" r:id="rId24"/>
    <p:sldId id="297" r:id="rId25"/>
    <p:sldId id="289" r:id="rId26"/>
    <p:sldId id="293" r:id="rId27"/>
    <p:sldId id="306" r:id="rId28"/>
    <p:sldId id="298" r:id="rId29"/>
    <p:sldId id="294" r:id="rId30"/>
    <p:sldId id="307" r:id="rId31"/>
    <p:sldId id="299" r:id="rId32"/>
    <p:sldId id="276" r:id="rId33"/>
    <p:sldId id="273" r:id="rId34"/>
    <p:sldId id="286" r:id="rId35"/>
    <p:sldId id="261" r:id="rId36"/>
  </p:sldIdLst>
  <p:sldSz cx="9144000" cy="5143500" type="screen16x9"/>
  <p:notesSz cx="6858000" cy="9144000"/>
  <p:embeddedFontLst>
    <p:embeddedFont>
      <p:font typeface="Abhaya Libre" panose="020B0604020202020204" charset="0"/>
      <p:regular r:id="rId38"/>
      <p:bold r:id="rId39"/>
    </p:embeddedFont>
    <p:embeddedFont>
      <p:font typeface="Arial Bold" panose="020B0704020202020204" pitchFamily="34" charset="0"/>
      <p:bold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Palanquin Dark" panose="020B0604020202020204" charset="0"/>
      <p:regular r:id="rId45"/>
      <p:bold r:id="rId46"/>
    </p:embeddedFont>
    <p:embeddedFont>
      <p:font typeface="Poppins" panose="00000500000000000000" pitchFamily="2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E8038BC-C7BB-4D18-BBBA-113EB8C9F51D}">
  <a:tblStyle styleId="{0E8038BC-C7BB-4D18-BBBA-113EB8C9F5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17" autoAdjust="0"/>
    <p:restoredTop sz="94681"/>
  </p:normalViewPr>
  <p:slideViewPr>
    <p:cSldViewPr snapToGrid="0">
      <p:cViewPr varScale="1">
        <p:scale>
          <a:sx n="135" d="100"/>
          <a:sy n="135" d="100"/>
        </p:scale>
        <p:origin x="58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8.xml"/><Relationship Id="rId41" Type="http://schemas.openxmlformats.org/officeDocument/2006/relationships/font" Target="fonts/font4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2.fntdata"/></Relationships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9014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33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7668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1586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650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/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6988B0C-D0FA-4593-BF38-A7BA3E9A5D69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ＭＳ Ｐゴシック" pitchFamily="-72" charset="-128"/>
                <a:cs typeface="ＭＳ Ｐゴシック" pitchFamily="-72" charset="-128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ＭＳ Ｐゴシック" pitchFamily="-72" charset="-128"/>
              <a:cs typeface="ＭＳ Ｐゴシック" pitchFamily="-72" charset="-128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20281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52a7caf94b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152a7caf94b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g152a7caf94b_1_18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" name="Google Shape;1513;g152a7caf94b_1_18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3760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152a7caf94b_1_1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152a7caf94b_1_1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g152a7caf94b_1_1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" name="Google Shape;917;g152a7caf94b_1_1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g152a7caf94b_1_27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" name="Google Shape;1560;g152a7caf94b_1_27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5207a1783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5207a1783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152a7caf94b_1_1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152a7caf94b_1_1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52a7caf94b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52a7caf94b_1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52a7caf94b_1_1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52a7caf94b_1_1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207a17831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207a17831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43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152a7caf94b_1_1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152a7caf94b_1_1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81700"/>
            <a:ext cx="7078500" cy="15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4055075"/>
            <a:ext cx="2304900" cy="55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/>
          <p:nvPr/>
        </p:nvSpPr>
        <p:spPr>
          <a:xfrm>
            <a:off x="597253" y="5623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37"/>
          <p:cNvSpPr/>
          <p:nvPr/>
        </p:nvSpPr>
        <p:spPr>
          <a:xfrm>
            <a:off x="8296503" y="43308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37"/>
          <p:cNvSpPr/>
          <p:nvPr/>
        </p:nvSpPr>
        <p:spPr>
          <a:xfrm rot="-448633">
            <a:off x="494218" y="-15420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8"/>
          <p:cNvSpPr/>
          <p:nvPr/>
        </p:nvSpPr>
        <p:spPr>
          <a:xfrm>
            <a:off x="597253" y="5623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38"/>
          <p:cNvSpPr/>
          <p:nvPr/>
        </p:nvSpPr>
        <p:spPr>
          <a:xfrm>
            <a:off x="8296503" y="4330878"/>
            <a:ext cx="250245" cy="250245"/>
          </a:xfrm>
          <a:custGeom>
            <a:avLst/>
            <a:gdLst/>
            <a:ahLst/>
            <a:cxnLst/>
            <a:rect l="l" t="t" r="r" b="b"/>
            <a:pathLst>
              <a:path w="12076" h="12076" extrusionOk="0">
                <a:moveTo>
                  <a:pt x="6038" y="1"/>
                </a:moveTo>
                <a:lnTo>
                  <a:pt x="5504" y="2336"/>
                </a:lnTo>
                <a:cubicBezTo>
                  <a:pt x="5104" y="3903"/>
                  <a:pt x="3903" y="5104"/>
                  <a:pt x="2335" y="5505"/>
                </a:cubicBezTo>
                <a:lnTo>
                  <a:pt x="0" y="6038"/>
                </a:lnTo>
                <a:lnTo>
                  <a:pt x="2335" y="6605"/>
                </a:lnTo>
                <a:cubicBezTo>
                  <a:pt x="3903" y="6972"/>
                  <a:pt x="5104" y="8207"/>
                  <a:pt x="5504" y="9774"/>
                </a:cubicBezTo>
                <a:lnTo>
                  <a:pt x="6038" y="12076"/>
                </a:lnTo>
                <a:lnTo>
                  <a:pt x="6605" y="9774"/>
                </a:lnTo>
                <a:cubicBezTo>
                  <a:pt x="6972" y="8207"/>
                  <a:pt x="8206" y="6972"/>
                  <a:pt x="9774" y="6605"/>
                </a:cubicBezTo>
                <a:lnTo>
                  <a:pt x="12075" y="6038"/>
                </a:lnTo>
                <a:lnTo>
                  <a:pt x="9774" y="5505"/>
                </a:lnTo>
                <a:cubicBezTo>
                  <a:pt x="8206" y="5104"/>
                  <a:pt x="6972" y="3903"/>
                  <a:pt x="6605" y="2336"/>
                </a:cubicBezTo>
                <a:lnTo>
                  <a:pt x="6038" y="1"/>
                </a:lnTo>
                <a:close/>
              </a:path>
            </a:pathLst>
          </a:custGeom>
          <a:solidFill>
            <a:srgbClr val="F1E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8"/>
          <p:cNvSpPr/>
          <p:nvPr/>
        </p:nvSpPr>
        <p:spPr>
          <a:xfrm rot="-448633">
            <a:off x="417593" y="29759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38"/>
          <p:cNvSpPr txBox="1">
            <a:spLocks noGrp="1"/>
          </p:cNvSpPr>
          <p:nvPr>
            <p:ph type="title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295890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15" name="Google Shape;115;p16"/>
          <p:cNvSpPr/>
          <p:nvPr/>
        </p:nvSpPr>
        <p:spPr>
          <a:xfrm rot="-448633">
            <a:off x="1111368" y="260932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7" name="Google Shape;117;p16"/>
          <p:cNvCxnSpPr/>
          <p:nvPr/>
        </p:nvCxnSpPr>
        <p:spPr>
          <a:xfrm>
            <a:off x="4834300" y="1399800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81090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 hasCustomPrompt="1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/>
          <p:nvPr/>
        </p:nvSpPr>
        <p:spPr>
          <a:xfrm rot="-448633">
            <a:off x="417593" y="27892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49223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 rot="-448633">
            <a:off x="765143" y="25118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>
            <a:spLocks noGrp="1"/>
          </p:cNvSpPr>
          <p:nvPr>
            <p:ph type="pic" idx="2"/>
          </p:nvPr>
        </p:nvSpPr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  <a:noFill/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cxnSp>
        <p:nvCxnSpPr>
          <p:cNvPr id="42" name="Google Shape;42;p7"/>
          <p:cNvCxnSpPr/>
          <p:nvPr/>
        </p:nvCxnSpPr>
        <p:spPr>
          <a:xfrm>
            <a:off x="4351575" y="2926863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43;p7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6596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63CDA3-A2DE-473C-A81C-F73D2A1BFF69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386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73A4F-54E2-42AD-AEE7-525DC08E7D5E}" type="datetimeFigureOut">
              <a:rPr lang="en-US" smtClean="0"/>
              <a:pPr>
                <a:defRPr/>
              </a:pPr>
              <a:t>11/1/2023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664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518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886AD8-D031-4E57-A880-97BEE7625BF5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502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146D33-8E80-4809-BCCA-EEFDCA7877C6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8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639150" y="348100"/>
            <a:ext cx="18126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25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75E31E-3DDB-4319-BC51-F5022B7F3C8D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867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638B8-B788-4682-A596-85CF4ED65A7B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362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9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9C0D6F-86BC-4F0A-A9FD-A71A70874F57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969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62623F-4765-4759-9A73-D8655DC8D973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317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ACF2FE-3FA7-4ABC-8D10-AB106564C9F6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671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2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2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D803F9-FDAA-4AD8-AB1F-AC9EA3FA17D9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54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1957650" y="1478450"/>
            <a:ext cx="52287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747438" y="5735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8"/>
          <p:cNvGrpSpPr/>
          <p:nvPr/>
        </p:nvGrpSpPr>
        <p:grpSpPr>
          <a:xfrm>
            <a:off x="1013050" y="869375"/>
            <a:ext cx="510088" cy="449425"/>
            <a:chOff x="3155513" y="3003000"/>
            <a:chExt cx="510088" cy="449425"/>
          </a:xfrm>
        </p:grpSpPr>
        <p:sp>
          <p:nvSpPr>
            <p:cNvPr id="48" name="Google Shape;48;p8"/>
            <p:cNvSpPr/>
            <p:nvPr/>
          </p:nvSpPr>
          <p:spPr>
            <a:xfrm>
              <a:off x="3178275" y="3033775"/>
              <a:ext cx="487325" cy="418650"/>
            </a:xfrm>
            <a:custGeom>
              <a:avLst/>
              <a:gdLst/>
              <a:ahLst/>
              <a:cxnLst/>
              <a:rect l="l" t="t" r="r" b="b"/>
              <a:pathLst>
                <a:path w="19493" h="16746" extrusionOk="0">
                  <a:moveTo>
                    <a:pt x="785" y="1"/>
                  </a:moveTo>
                  <a:cubicBezTo>
                    <a:pt x="348" y="1"/>
                    <a:pt x="0" y="348"/>
                    <a:pt x="0" y="777"/>
                  </a:cubicBezTo>
                  <a:lnTo>
                    <a:pt x="0" y="3560"/>
                  </a:lnTo>
                  <a:lnTo>
                    <a:pt x="0" y="16388"/>
                  </a:lnTo>
                  <a:cubicBezTo>
                    <a:pt x="0" y="16585"/>
                    <a:pt x="161" y="16745"/>
                    <a:pt x="357" y="16745"/>
                  </a:cubicBezTo>
                  <a:lnTo>
                    <a:pt x="19136" y="16745"/>
                  </a:lnTo>
                  <a:cubicBezTo>
                    <a:pt x="19332" y="16745"/>
                    <a:pt x="19493" y="16585"/>
                    <a:pt x="19493" y="16388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" name="Google Shape;49;p8"/>
            <p:cNvGrpSpPr/>
            <p:nvPr/>
          </p:nvGrpSpPr>
          <p:grpSpPr>
            <a:xfrm>
              <a:off x="3155513" y="3003000"/>
              <a:ext cx="476400" cy="411075"/>
              <a:chOff x="2341925" y="2855575"/>
              <a:chExt cx="476400" cy="411075"/>
            </a:xfrm>
          </p:grpSpPr>
          <p:sp>
            <p:nvSpPr>
              <p:cNvPr id="50" name="Google Shape;50;p8"/>
              <p:cNvSpPr/>
              <p:nvPr/>
            </p:nvSpPr>
            <p:spPr>
              <a:xfrm>
                <a:off x="2341925" y="2855575"/>
                <a:ext cx="4764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56" h="16443" extrusionOk="0">
                    <a:moveTo>
                      <a:pt x="1017" y="1"/>
                    </a:moveTo>
                    <a:cubicBezTo>
                      <a:pt x="455" y="1"/>
                      <a:pt x="0" y="456"/>
                      <a:pt x="0" y="1018"/>
                    </a:cubicBezTo>
                    <a:lnTo>
                      <a:pt x="0" y="15827"/>
                    </a:lnTo>
                    <a:cubicBezTo>
                      <a:pt x="0" y="16166"/>
                      <a:pt x="277" y="16442"/>
                      <a:pt x="616" y="16442"/>
                    </a:cubicBezTo>
                    <a:lnTo>
                      <a:pt x="18431" y="16442"/>
                    </a:lnTo>
                    <a:cubicBezTo>
                      <a:pt x="18779" y="16442"/>
                      <a:pt x="19047" y="16166"/>
                      <a:pt x="19047" y="15827"/>
                    </a:cubicBezTo>
                    <a:lnTo>
                      <a:pt x="19047" y="1018"/>
                    </a:lnTo>
                    <a:cubicBezTo>
                      <a:pt x="19056" y="456"/>
                      <a:pt x="18592" y="1"/>
                      <a:pt x="18030" y="1"/>
                    </a:cubicBezTo>
                    <a:lnTo>
                      <a:pt x="5469" y="1"/>
                    </a:lnTo>
                    <a:cubicBezTo>
                      <a:pt x="5317" y="1"/>
                      <a:pt x="5192" y="126"/>
                      <a:pt x="5192" y="277"/>
                    </a:cubicBezTo>
                    <a:cubicBezTo>
                      <a:pt x="5192" y="429"/>
                      <a:pt x="5317" y="554"/>
                      <a:pt x="5469" y="554"/>
                    </a:cubicBezTo>
                    <a:lnTo>
                      <a:pt x="18030" y="554"/>
                    </a:lnTo>
                    <a:cubicBezTo>
                      <a:pt x="18288" y="554"/>
                      <a:pt x="18494" y="759"/>
                      <a:pt x="18494" y="1018"/>
                    </a:cubicBezTo>
                    <a:lnTo>
                      <a:pt x="18494" y="2775"/>
                    </a:lnTo>
                    <a:cubicBezTo>
                      <a:pt x="18352" y="2772"/>
                      <a:pt x="18212" y="2771"/>
                      <a:pt x="18073" y="2771"/>
                    </a:cubicBezTo>
                    <a:cubicBezTo>
                      <a:pt x="17736" y="2771"/>
                      <a:pt x="17406" y="2778"/>
                      <a:pt x="17084" y="2784"/>
                    </a:cubicBezTo>
                    <a:cubicBezTo>
                      <a:pt x="16932" y="2784"/>
                      <a:pt x="16807" y="2918"/>
                      <a:pt x="16816" y="3069"/>
                    </a:cubicBezTo>
                    <a:cubicBezTo>
                      <a:pt x="16816" y="3216"/>
                      <a:pt x="16941" y="3338"/>
                      <a:pt x="17087" y="3338"/>
                    </a:cubicBezTo>
                    <a:cubicBezTo>
                      <a:pt x="17092" y="3338"/>
                      <a:pt x="17097" y="3337"/>
                      <a:pt x="17102" y="3337"/>
                    </a:cubicBezTo>
                    <a:cubicBezTo>
                      <a:pt x="17325" y="3333"/>
                      <a:pt x="17555" y="3330"/>
                      <a:pt x="17788" y="3330"/>
                    </a:cubicBezTo>
                    <a:cubicBezTo>
                      <a:pt x="18021" y="3330"/>
                      <a:pt x="18257" y="3333"/>
                      <a:pt x="18494" y="3337"/>
                    </a:cubicBezTo>
                    <a:lnTo>
                      <a:pt x="18494" y="15827"/>
                    </a:lnTo>
                    <a:cubicBezTo>
                      <a:pt x="18494" y="15862"/>
                      <a:pt x="18467" y="15880"/>
                      <a:pt x="18431" y="15880"/>
                    </a:cubicBezTo>
                    <a:lnTo>
                      <a:pt x="616" y="15880"/>
                    </a:lnTo>
                    <a:cubicBezTo>
                      <a:pt x="589" y="15880"/>
                      <a:pt x="562" y="15862"/>
                      <a:pt x="562" y="15827"/>
                    </a:cubicBezTo>
                    <a:lnTo>
                      <a:pt x="562" y="3337"/>
                    </a:lnTo>
                    <a:cubicBezTo>
                      <a:pt x="3100" y="3333"/>
                      <a:pt x="5658" y="3330"/>
                      <a:pt x="8217" y="3330"/>
                    </a:cubicBezTo>
                    <a:cubicBezTo>
                      <a:pt x="10775" y="3330"/>
                      <a:pt x="13333" y="3333"/>
                      <a:pt x="15871" y="3337"/>
                    </a:cubicBezTo>
                    <a:cubicBezTo>
                      <a:pt x="16022" y="3337"/>
                      <a:pt x="16147" y="3221"/>
                      <a:pt x="16147" y="3061"/>
                    </a:cubicBezTo>
                    <a:cubicBezTo>
                      <a:pt x="16147" y="2909"/>
                      <a:pt x="16022" y="2784"/>
                      <a:pt x="15871" y="2784"/>
                    </a:cubicBezTo>
                    <a:cubicBezTo>
                      <a:pt x="13333" y="2775"/>
                      <a:pt x="10777" y="2771"/>
                      <a:pt x="8220" y="2771"/>
                    </a:cubicBezTo>
                    <a:cubicBezTo>
                      <a:pt x="5663" y="2771"/>
                      <a:pt x="3105" y="2775"/>
                      <a:pt x="562" y="2784"/>
                    </a:cubicBezTo>
                    <a:lnTo>
                      <a:pt x="562" y="1018"/>
                    </a:lnTo>
                    <a:cubicBezTo>
                      <a:pt x="562" y="759"/>
                      <a:pt x="767" y="554"/>
                      <a:pt x="1017" y="554"/>
                    </a:cubicBezTo>
                    <a:lnTo>
                      <a:pt x="4336" y="554"/>
                    </a:lnTo>
                    <a:cubicBezTo>
                      <a:pt x="4488" y="554"/>
                      <a:pt x="4612" y="429"/>
                      <a:pt x="4612" y="277"/>
                    </a:cubicBezTo>
                    <a:cubicBezTo>
                      <a:pt x="4612" y="126"/>
                      <a:pt x="4488" y="1"/>
                      <a:pt x="43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8"/>
              <p:cNvSpPr/>
              <p:nvPr/>
            </p:nvSpPr>
            <p:spPr>
              <a:xfrm>
                <a:off x="2403925" y="2891700"/>
                <a:ext cx="2629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554" extrusionOk="0">
                    <a:moveTo>
                      <a:pt x="286" y="1"/>
                    </a:moveTo>
                    <a:cubicBezTo>
                      <a:pt x="125" y="1"/>
                      <a:pt x="0" y="117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10233" y="554"/>
                    </a:lnTo>
                    <a:cubicBezTo>
                      <a:pt x="10393" y="554"/>
                      <a:pt x="10518" y="429"/>
                      <a:pt x="10518" y="277"/>
                    </a:cubicBezTo>
                    <a:cubicBezTo>
                      <a:pt x="10518" y="117"/>
                      <a:pt x="10393" y="1"/>
                      <a:pt x="1023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8"/>
              <p:cNvSpPr/>
              <p:nvPr/>
            </p:nvSpPr>
            <p:spPr>
              <a:xfrm>
                <a:off x="2686500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8"/>
              <p:cNvSpPr/>
              <p:nvPr/>
            </p:nvSpPr>
            <p:spPr>
              <a:xfrm>
                <a:off x="2714375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8"/>
              <p:cNvSpPr/>
              <p:nvPr/>
            </p:nvSpPr>
            <p:spPr>
              <a:xfrm>
                <a:off x="2742250" y="288970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8"/>
              <p:cNvSpPr/>
              <p:nvPr/>
            </p:nvSpPr>
            <p:spPr>
              <a:xfrm>
                <a:off x="2446300" y="31546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8"/>
              <p:cNvSpPr/>
              <p:nvPr/>
            </p:nvSpPr>
            <p:spPr>
              <a:xfrm>
                <a:off x="2474175" y="31546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8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8"/>
              <p:cNvSpPr/>
              <p:nvPr/>
            </p:nvSpPr>
            <p:spPr>
              <a:xfrm>
                <a:off x="2515425" y="3013925"/>
                <a:ext cx="1374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5497" h="563" extrusionOk="0">
                    <a:moveTo>
                      <a:pt x="277" y="1"/>
                    </a:moveTo>
                    <a:cubicBezTo>
                      <a:pt x="126" y="1"/>
                      <a:pt x="1" y="125"/>
                      <a:pt x="1" y="286"/>
                    </a:cubicBezTo>
                    <a:cubicBezTo>
                      <a:pt x="1" y="438"/>
                      <a:pt x="126" y="563"/>
                      <a:pt x="277" y="563"/>
                    </a:cubicBezTo>
                    <a:lnTo>
                      <a:pt x="5211" y="563"/>
                    </a:lnTo>
                    <a:cubicBezTo>
                      <a:pt x="5371" y="563"/>
                      <a:pt x="5496" y="438"/>
                      <a:pt x="5496" y="286"/>
                    </a:cubicBezTo>
                    <a:cubicBezTo>
                      <a:pt x="5496" y="125"/>
                      <a:pt x="5371" y="1"/>
                      <a:pt x="52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8"/>
              <p:cNvSpPr/>
              <p:nvPr/>
            </p:nvSpPr>
            <p:spPr>
              <a:xfrm>
                <a:off x="2549775" y="3044700"/>
                <a:ext cx="687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554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2472" y="554"/>
                    </a:lnTo>
                    <a:cubicBezTo>
                      <a:pt x="2623" y="554"/>
                      <a:pt x="2748" y="429"/>
                      <a:pt x="2748" y="277"/>
                    </a:cubicBezTo>
                    <a:cubicBezTo>
                      <a:pt x="2748" y="126"/>
                      <a:pt x="2623" y="1"/>
                      <a:pt x="24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8"/>
              <p:cNvSpPr/>
              <p:nvPr/>
            </p:nvSpPr>
            <p:spPr>
              <a:xfrm>
                <a:off x="2679350" y="3155325"/>
                <a:ext cx="334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062" y="554"/>
                    </a:lnTo>
                    <a:cubicBezTo>
                      <a:pt x="1214" y="554"/>
                      <a:pt x="1339" y="429"/>
                      <a:pt x="1339" y="277"/>
                    </a:cubicBezTo>
                    <a:cubicBezTo>
                      <a:pt x="1339" y="125"/>
                      <a:pt x="1214" y="0"/>
                      <a:pt x="10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8"/>
              <p:cNvSpPr/>
              <p:nvPr/>
            </p:nvSpPr>
            <p:spPr>
              <a:xfrm>
                <a:off x="2428450" y="3085300"/>
                <a:ext cx="311375" cy="53325"/>
              </a:xfrm>
              <a:custGeom>
                <a:avLst/>
                <a:gdLst/>
                <a:ahLst/>
                <a:cxnLst/>
                <a:rect l="l" t="t" r="r" b="b"/>
                <a:pathLst>
                  <a:path w="12455" h="2133" extrusionOk="0">
                    <a:moveTo>
                      <a:pt x="1071" y="0"/>
                    </a:moveTo>
                    <a:cubicBezTo>
                      <a:pt x="482" y="0"/>
                      <a:pt x="1" y="482"/>
                      <a:pt x="1" y="1071"/>
                    </a:cubicBezTo>
                    <a:cubicBezTo>
                      <a:pt x="1" y="1660"/>
                      <a:pt x="482" y="2132"/>
                      <a:pt x="1071" y="2132"/>
                    </a:cubicBezTo>
                    <a:lnTo>
                      <a:pt x="4149" y="2132"/>
                    </a:lnTo>
                    <a:cubicBezTo>
                      <a:pt x="4301" y="2132"/>
                      <a:pt x="4425" y="2008"/>
                      <a:pt x="4425" y="1856"/>
                    </a:cubicBezTo>
                    <a:cubicBezTo>
                      <a:pt x="4425" y="1704"/>
                      <a:pt x="4301" y="1579"/>
                      <a:pt x="4149" y="1579"/>
                    </a:cubicBezTo>
                    <a:lnTo>
                      <a:pt x="1071" y="1579"/>
                    </a:lnTo>
                    <a:cubicBezTo>
                      <a:pt x="786" y="1579"/>
                      <a:pt x="563" y="1347"/>
                      <a:pt x="563" y="1071"/>
                    </a:cubicBezTo>
                    <a:cubicBezTo>
                      <a:pt x="563" y="785"/>
                      <a:pt x="786" y="562"/>
                      <a:pt x="1071" y="562"/>
                    </a:cubicBezTo>
                    <a:lnTo>
                      <a:pt x="11384" y="562"/>
                    </a:lnTo>
                    <a:cubicBezTo>
                      <a:pt x="11660" y="562"/>
                      <a:pt x="11892" y="785"/>
                      <a:pt x="11892" y="1071"/>
                    </a:cubicBezTo>
                    <a:cubicBezTo>
                      <a:pt x="11892" y="1347"/>
                      <a:pt x="11660" y="1579"/>
                      <a:pt x="11384" y="1579"/>
                    </a:cubicBezTo>
                    <a:lnTo>
                      <a:pt x="5282" y="1579"/>
                    </a:lnTo>
                    <a:cubicBezTo>
                      <a:pt x="5130" y="1579"/>
                      <a:pt x="5005" y="1704"/>
                      <a:pt x="5005" y="1856"/>
                    </a:cubicBezTo>
                    <a:cubicBezTo>
                      <a:pt x="5005" y="2008"/>
                      <a:pt x="5130" y="2132"/>
                      <a:pt x="5282" y="2132"/>
                    </a:cubicBezTo>
                    <a:lnTo>
                      <a:pt x="11384" y="2132"/>
                    </a:lnTo>
                    <a:cubicBezTo>
                      <a:pt x="11973" y="2132"/>
                      <a:pt x="12454" y="1660"/>
                      <a:pt x="12454" y="1071"/>
                    </a:cubicBezTo>
                    <a:cubicBezTo>
                      <a:pt x="12454" y="482"/>
                      <a:pt x="11973" y="0"/>
                      <a:pt x="1138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" name="Google Shape;61;p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537700" y="1450125"/>
            <a:ext cx="40452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ubTitle" idx="1"/>
          </p:nvPr>
        </p:nvSpPr>
        <p:spPr>
          <a:xfrm>
            <a:off x="3595100" y="23632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6" name="Google Shape;66;p9"/>
          <p:cNvSpPr/>
          <p:nvPr/>
        </p:nvSpPr>
        <p:spPr>
          <a:xfrm rot="-448633">
            <a:off x="6542918" y="27564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>
            <a:off x="5817122" y="-124100"/>
            <a:ext cx="3188700" cy="3188100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6064725" y="539500"/>
            <a:ext cx="2366100" cy="18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500">
                <a:latin typeface="Abhaya Libre"/>
                <a:ea typeface="Abhaya Libre"/>
                <a:cs typeface="Abhaya Libre"/>
                <a:sym typeface="Abhaya Libre"/>
              </a:defRPr>
            </a:lvl1pPr>
          </a:lstStyle>
          <a:p>
            <a:endParaRPr/>
          </a:p>
        </p:txBody>
      </p:sp>
      <p:sp>
        <p:nvSpPr>
          <p:cNvPr id="72" name="Google Shape;72;p10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6947125" y="2704652"/>
            <a:ext cx="2718000" cy="2717400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hasCustomPrompt="1"/>
          </p:nvPr>
        </p:nvSpPr>
        <p:spPr>
          <a:xfrm flipH="1">
            <a:off x="26442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5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 flipH="1">
            <a:off x="713224" y="1722725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2"/>
          </p:nvPr>
        </p:nvSpPr>
        <p:spPr>
          <a:xfrm flipH="1">
            <a:off x="713225" y="2046325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64427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4"/>
          </p:nvPr>
        </p:nvSpPr>
        <p:spPr>
          <a:xfrm flipH="1">
            <a:off x="713224" y="3249537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5"/>
          </p:nvPr>
        </p:nvSpPr>
        <p:spPr>
          <a:xfrm flipH="1">
            <a:off x="713225" y="3555487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6" hasCustomPrompt="1"/>
          </p:nvPr>
        </p:nvSpPr>
        <p:spPr>
          <a:xfrm>
            <a:off x="48236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7"/>
          </p:nvPr>
        </p:nvSpPr>
        <p:spPr>
          <a:xfrm>
            <a:off x="6028325" y="1722713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8"/>
          </p:nvPr>
        </p:nvSpPr>
        <p:spPr>
          <a:xfrm>
            <a:off x="6028326" y="2046325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9" hasCustomPrompt="1"/>
          </p:nvPr>
        </p:nvSpPr>
        <p:spPr>
          <a:xfrm>
            <a:off x="482362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8000">
                <a:solidFill>
                  <a:srgbClr val="6178F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3"/>
          </p:nvPr>
        </p:nvSpPr>
        <p:spPr>
          <a:xfrm>
            <a:off x="6028325" y="3249534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4"/>
          </p:nvPr>
        </p:nvSpPr>
        <p:spPr>
          <a:xfrm>
            <a:off x="6028326" y="3555487"/>
            <a:ext cx="24024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15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1106223" y="3586210"/>
            <a:ext cx="47982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1"/>
          </p:nvPr>
        </p:nvSpPr>
        <p:spPr>
          <a:xfrm>
            <a:off x="1106223" y="1540463"/>
            <a:ext cx="4798200" cy="19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" name="Google Shape;130;p18"/>
          <p:cNvCxnSpPr/>
          <p:nvPr/>
        </p:nvCxnSpPr>
        <p:spPr>
          <a:xfrm>
            <a:off x="1176700" y="1154988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3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 txBox="1">
            <a:spLocks noGrp="1"/>
          </p:cNvSpPr>
          <p:nvPr>
            <p:ph type="title"/>
          </p:nvPr>
        </p:nvSpPr>
        <p:spPr>
          <a:xfrm>
            <a:off x="722375" y="572425"/>
            <a:ext cx="38496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6"/>
          <p:cNvSpPr txBox="1">
            <a:spLocks noGrp="1"/>
          </p:cNvSpPr>
          <p:nvPr>
            <p:ph type="subTitle" idx="1"/>
          </p:nvPr>
        </p:nvSpPr>
        <p:spPr>
          <a:xfrm>
            <a:off x="2004400" y="1844672"/>
            <a:ext cx="38496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1" name="Google Shape;291;p36"/>
          <p:cNvSpPr txBox="1"/>
          <p:nvPr/>
        </p:nvSpPr>
        <p:spPr>
          <a:xfrm>
            <a:off x="2004400" y="3579175"/>
            <a:ext cx="38496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2" name="Google Shape;292;p36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93" name="Google Shape;293;p36"/>
          <p:cNvSpPr/>
          <p:nvPr/>
        </p:nvSpPr>
        <p:spPr>
          <a:xfrm rot="-448633">
            <a:off x="5743043" y="3249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0" y="0"/>
            <a:ext cx="252300" cy="5143500"/>
          </a:xfrm>
          <a:prstGeom prst="rect">
            <a:avLst/>
          </a:prstGeom>
          <a:gradFill>
            <a:gsLst>
              <a:gs pos="0">
                <a:srgbClr val="6178F6"/>
              </a:gs>
              <a:gs pos="100000">
                <a:srgbClr val="73737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4" r:id="rId8"/>
    <p:sldLayoutId id="2147483682" r:id="rId9"/>
    <p:sldLayoutId id="2147483683" r:id="rId10"/>
    <p:sldLayoutId id="2147483684" r:id="rId11"/>
    <p:sldLayoutId id="2147483688" r:id="rId12"/>
    <p:sldLayoutId id="2147483689" r:id="rId13"/>
    <p:sldLayoutId id="2147483690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ADEF755-0B60-4A3E-9C6A-4CADF1C89A5E}" type="datetimeFigureOut">
              <a:rPr lang="en-US" smtClean="0"/>
              <a:pPr>
                <a:defRPr/>
              </a:pPr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21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rgbClr val="002060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 Bold" pitchFamily="-72" charset="0"/>
          <a:ea typeface="ＭＳ Ｐゴシック" pitchFamily="-72" charset="-128"/>
          <a:cs typeface="ＭＳ Ｐゴシック" pitchFamily="-7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•"/>
        <a:defRPr sz="32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ＭＳ Ｐゴシック" pitchFamily="-72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–"/>
        <a:defRPr sz="28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itchFamily="-72" charset="0"/>
        <a:buChar char="•"/>
        <a:defRPr sz="24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itchFamily="-72" charset="0"/>
        <a:buChar char="–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itchFamily="-72" charset="0"/>
        <a:buChar char="»"/>
        <a:defRPr sz="2000" kern="1200">
          <a:solidFill>
            <a:schemeClr val="tx1"/>
          </a:solidFill>
          <a:latin typeface="Arial" pitchFamily="-72" charset="0"/>
          <a:ea typeface="ＭＳ Ｐゴシック" pitchFamily="-72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2"/>
          <p:cNvSpPr txBox="1">
            <a:spLocks noGrp="1"/>
          </p:cNvSpPr>
          <p:nvPr>
            <p:ph type="ctrTitle"/>
          </p:nvPr>
        </p:nvSpPr>
        <p:spPr>
          <a:xfrm>
            <a:off x="713225" y="1181700"/>
            <a:ext cx="7078500" cy="158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 dirty="0"/>
              <a:t>CACHING</a:t>
            </a:r>
            <a:endParaRPr sz="6100" dirty="0">
              <a:latin typeface="Abhaya Libre"/>
              <a:ea typeface="Abhaya Libre"/>
              <a:cs typeface="Abhaya Libre"/>
              <a:sym typeface="Abhaya Libre"/>
            </a:endParaRPr>
          </a:p>
        </p:txBody>
      </p:sp>
      <p:sp>
        <p:nvSpPr>
          <p:cNvPr id="315" name="Google Shape;315;p42"/>
          <p:cNvSpPr txBox="1">
            <a:spLocks noGrp="1"/>
          </p:cNvSpPr>
          <p:nvPr>
            <p:ph type="subTitle" idx="1"/>
          </p:nvPr>
        </p:nvSpPr>
        <p:spPr>
          <a:xfrm>
            <a:off x="713224" y="4055075"/>
            <a:ext cx="5219901" cy="55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Making your API Consumer Experience the Best</a:t>
            </a:r>
            <a:endParaRPr sz="1600" dirty="0">
              <a:solidFill>
                <a:schemeClr val="dk1"/>
              </a:solidFill>
            </a:endParaRPr>
          </a:p>
        </p:txBody>
      </p:sp>
      <p:sp>
        <p:nvSpPr>
          <p:cNvPr id="317" name="Google Shape;317;p42"/>
          <p:cNvSpPr/>
          <p:nvPr/>
        </p:nvSpPr>
        <p:spPr>
          <a:xfrm>
            <a:off x="6808925" y="539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2"/>
          <p:cNvSpPr txBox="1"/>
          <p:nvPr/>
        </p:nvSpPr>
        <p:spPr>
          <a:xfrm>
            <a:off x="4768185" y="2915356"/>
            <a:ext cx="4025958" cy="6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i="1" dirty="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rPr>
              <a:t>ASP.NET Web API</a:t>
            </a:r>
            <a:endParaRPr sz="4000" i="1" dirty="0">
              <a:solidFill>
                <a:schemeClr val="dk1"/>
              </a:solidFill>
            </a:endParaRPr>
          </a:p>
        </p:txBody>
      </p:sp>
      <p:cxnSp>
        <p:nvCxnSpPr>
          <p:cNvPr id="319" name="Google Shape;319;p42"/>
          <p:cNvCxnSpPr>
            <a:cxnSpLocks/>
            <a:stCxn id="318" idx="1"/>
          </p:cNvCxnSpPr>
          <p:nvPr/>
        </p:nvCxnSpPr>
        <p:spPr>
          <a:xfrm flipH="1">
            <a:off x="3161986" y="3261106"/>
            <a:ext cx="1606199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95FFD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0" name="Google Shape;320;p42"/>
          <p:cNvGrpSpPr/>
          <p:nvPr/>
        </p:nvGrpSpPr>
        <p:grpSpPr>
          <a:xfrm>
            <a:off x="7005219" y="747465"/>
            <a:ext cx="648944" cy="649017"/>
            <a:chOff x="7513696" y="775342"/>
            <a:chExt cx="718733" cy="718814"/>
          </a:xfrm>
        </p:grpSpPr>
        <p:sp>
          <p:nvSpPr>
            <p:cNvPr id="321" name="Google Shape;321;p42"/>
            <p:cNvSpPr/>
            <p:nvPr/>
          </p:nvSpPr>
          <p:spPr>
            <a:xfrm rot="-1092566">
              <a:off x="7607939" y="869666"/>
              <a:ext cx="552057" cy="552057"/>
            </a:xfrm>
            <a:custGeom>
              <a:avLst/>
              <a:gdLst/>
              <a:ahLst/>
              <a:cxnLst/>
              <a:rect l="l" t="t" r="r" b="b"/>
              <a:pathLst>
                <a:path w="19493" h="19493" extrusionOk="0">
                  <a:moveTo>
                    <a:pt x="3265" y="0"/>
                  </a:moveTo>
                  <a:cubicBezTo>
                    <a:pt x="3069" y="0"/>
                    <a:pt x="2908" y="161"/>
                    <a:pt x="2908" y="357"/>
                  </a:cubicBezTo>
                  <a:lnTo>
                    <a:pt x="2908" y="848"/>
                  </a:lnTo>
                  <a:lnTo>
                    <a:pt x="2908" y="1508"/>
                  </a:lnTo>
                  <a:lnTo>
                    <a:pt x="2677" y="1508"/>
                  </a:lnTo>
                  <a:cubicBezTo>
                    <a:pt x="2025" y="1508"/>
                    <a:pt x="1508" y="2025"/>
                    <a:pt x="1508" y="2668"/>
                  </a:cubicBezTo>
                  <a:lnTo>
                    <a:pt x="1508" y="2909"/>
                  </a:lnTo>
                  <a:lnTo>
                    <a:pt x="357" y="2909"/>
                  </a:lnTo>
                  <a:cubicBezTo>
                    <a:pt x="161" y="2909"/>
                    <a:pt x="0" y="3069"/>
                    <a:pt x="0" y="3265"/>
                  </a:cubicBezTo>
                  <a:lnTo>
                    <a:pt x="0" y="5380"/>
                  </a:lnTo>
                  <a:cubicBezTo>
                    <a:pt x="0" y="5576"/>
                    <a:pt x="161" y="5737"/>
                    <a:pt x="357" y="5737"/>
                  </a:cubicBezTo>
                  <a:lnTo>
                    <a:pt x="1508" y="5737"/>
                  </a:lnTo>
                  <a:lnTo>
                    <a:pt x="1508" y="8333"/>
                  </a:lnTo>
                  <a:lnTo>
                    <a:pt x="357" y="8333"/>
                  </a:lnTo>
                  <a:cubicBezTo>
                    <a:pt x="161" y="8333"/>
                    <a:pt x="0" y="8493"/>
                    <a:pt x="0" y="8689"/>
                  </a:cubicBezTo>
                  <a:lnTo>
                    <a:pt x="0" y="10804"/>
                  </a:lnTo>
                  <a:cubicBezTo>
                    <a:pt x="0" y="11000"/>
                    <a:pt x="161" y="11160"/>
                    <a:pt x="357" y="11160"/>
                  </a:cubicBezTo>
                  <a:lnTo>
                    <a:pt x="1508" y="11160"/>
                  </a:lnTo>
                  <a:lnTo>
                    <a:pt x="1508" y="13756"/>
                  </a:lnTo>
                  <a:lnTo>
                    <a:pt x="357" y="13756"/>
                  </a:lnTo>
                  <a:cubicBezTo>
                    <a:pt x="161" y="13756"/>
                    <a:pt x="0" y="13917"/>
                    <a:pt x="0" y="14113"/>
                  </a:cubicBezTo>
                  <a:lnTo>
                    <a:pt x="0" y="16219"/>
                  </a:lnTo>
                  <a:cubicBezTo>
                    <a:pt x="0" y="16424"/>
                    <a:pt x="161" y="16576"/>
                    <a:pt x="357" y="16576"/>
                  </a:cubicBezTo>
                  <a:lnTo>
                    <a:pt x="1508" y="16576"/>
                  </a:lnTo>
                  <a:lnTo>
                    <a:pt x="1508" y="16816"/>
                  </a:lnTo>
                  <a:cubicBezTo>
                    <a:pt x="1508" y="17459"/>
                    <a:pt x="2025" y="17985"/>
                    <a:pt x="2677" y="17985"/>
                  </a:cubicBezTo>
                  <a:lnTo>
                    <a:pt x="2908" y="17985"/>
                  </a:lnTo>
                  <a:lnTo>
                    <a:pt x="2908" y="18636"/>
                  </a:lnTo>
                  <a:lnTo>
                    <a:pt x="2908" y="19136"/>
                  </a:lnTo>
                  <a:cubicBezTo>
                    <a:pt x="2908" y="19332"/>
                    <a:pt x="3069" y="19493"/>
                    <a:pt x="3265" y="19493"/>
                  </a:cubicBezTo>
                  <a:lnTo>
                    <a:pt x="5380" y="19493"/>
                  </a:lnTo>
                  <a:cubicBezTo>
                    <a:pt x="5576" y="19493"/>
                    <a:pt x="5736" y="19332"/>
                    <a:pt x="5736" y="19136"/>
                  </a:cubicBezTo>
                  <a:lnTo>
                    <a:pt x="5736" y="18636"/>
                  </a:lnTo>
                  <a:lnTo>
                    <a:pt x="5736" y="17985"/>
                  </a:lnTo>
                  <a:lnTo>
                    <a:pt x="8332" y="17985"/>
                  </a:lnTo>
                  <a:lnTo>
                    <a:pt x="8332" y="18636"/>
                  </a:lnTo>
                  <a:lnTo>
                    <a:pt x="8332" y="19136"/>
                  </a:lnTo>
                  <a:cubicBezTo>
                    <a:pt x="8332" y="19332"/>
                    <a:pt x="8493" y="19493"/>
                    <a:pt x="8689" y="19493"/>
                  </a:cubicBezTo>
                  <a:lnTo>
                    <a:pt x="10804" y="19493"/>
                  </a:lnTo>
                  <a:cubicBezTo>
                    <a:pt x="11000" y="19493"/>
                    <a:pt x="11160" y="19332"/>
                    <a:pt x="11160" y="19136"/>
                  </a:cubicBezTo>
                  <a:lnTo>
                    <a:pt x="11160" y="18636"/>
                  </a:lnTo>
                  <a:lnTo>
                    <a:pt x="11160" y="17985"/>
                  </a:lnTo>
                  <a:lnTo>
                    <a:pt x="13756" y="17985"/>
                  </a:lnTo>
                  <a:lnTo>
                    <a:pt x="13756" y="18636"/>
                  </a:lnTo>
                  <a:lnTo>
                    <a:pt x="13756" y="19136"/>
                  </a:lnTo>
                  <a:cubicBezTo>
                    <a:pt x="13756" y="19332"/>
                    <a:pt x="13917" y="19493"/>
                    <a:pt x="14113" y="19493"/>
                  </a:cubicBezTo>
                  <a:lnTo>
                    <a:pt x="16228" y="19493"/>
                  </a:lnTo>
                  <a:cubicBezTo>
                    <a:pt x="16424" y="19493"/>
                    <a:pt x="16584" y="19332"/>
                    <a:pt x="16584" y="19136"/>
                  </a:cubicBezTo>
                  <a:lnTo>
                    <a:pt x="16584" y="18636"/>
                  </a:lnTo>
                  <a:lnTo>
                    <a:pt x="16584" y="17985"/>
                  </a:lnTo>
                  <a:lnTo>
                    <a:pt x="16816" y="17985"/>
                  </a:lnTo>
                  <a:cubicBezTo>
                    <a:pt x="17459" y="17985"/>
                    <a:pt x="17985" y="17459"/>
                    <a:pt x="17985" y="16816"/>
                  </a:cubicBezTo>
                  <a:lnTo>
                    <a:pt x="17985" y="16576"/>
                  </a:lnTo>
                  <a:lnTo>
                    <a:pt x="19136" y="16576"/>
                  </a:lnTo>
                  <a:cubicBezTo>
                    <a:pt x="19332" y="16576"/>
                    <a:pt x="19493" y="16424"/>
                    <a:pt x="19493" y="16219"/>
                  </a:cubicBezTo>
                  <a:lnTo>
                    <a:pt x="19493" y="14113"/>
                  </a:lnTo>
                  <a:cubicBezTo>
                    <a:pt x="19493" y="13917"/>
                    <a:pt x="19332" y="13756"/>
                    <a:pt x="19136" y="13756"/>
                  </a:cubicBezTo>
                  <a:lnTo>
                    <a:pt x="17985" y="13756"/>
                  </a:lnTo>
                  <a:lnTo>
                    <a:pt x="17985" y="11160"/>
                  </a:lnTo>
                  <a:lnTo>
                    <a:pt x="19136" y="11160"/>
                  </a:lnTo>
                  <a:cubicBezTo>
                    <a:pt x="19332" y="11160"/>
                    <a:pt x="19493" y="11000"/>
                    <a:pt x="19493" y="10804"/>
                  </a:cubicBezTo>
                  <a:lnTo>
                    <a:pt x="19493" y="8689"/>
                  </a:lnTo>
                  <a:cubicBezTo>
                    <a:pt x="19493" y="8493"/>
                    <a:pt x="19332" y="8333"/>
                    <a:pt x="19136" y="8333"/>
                  </a:cubicBezTo>
                  <a:lnTo>
                    <a:pt x="17985" y="8333"/>
                  </a:lnTo>
                  <a:lnTo>
                    <a:pt x="17985" y="5737"/>
                  </a:lnTo>
                  <a:lnTo>
                    <a:pt x="19136" y="5737"/>
                  </a:lnTo>
                  <a:cubicBezTo>
                    <a:pt x="19332" y="5737"/>
                    <a:pt x="19493" y="5576"/>
                    <a:pt x="19493" y="5380"/>
                  </a:cubicBezTo>
                  <a:lnTo>
                    <a:pt x="19493" y="3265"/>
                  </a:lnTo>
                  <a:cubicBezTo>
                    <a:pt x="19493" y="3069"/>
                    <a:pt x="19332" y="2909"/>
                    <a:pt x="19136" y="2909"/>
                  </a:cubicBezTo>
                  <a:lnTo>
                    <a:pt x="17985" y="2909"/>
                  </a:lnTo>
                  <a:lnTo>
                    <a:pt x="17985" y="2668"/>
                  </a:lnTo>
                  <a:cubicBezTo>
                    <a:pt x="17985" y="2025"/>
                    <a:pt x="17459" y="1508"/>
                    <a:pt x="16816" y="1508"/>
                  </a:cubicBezTo>
                  <a:lnTo>
                    <a:pt x="16584" y="1508"/>
                  </a:lnTo>
                  <a:lnTo>
                    <a:pt x="16584" y="848"/>
                  </a:lnTo>
                  <a:lnTo>
                    <a:pt x="16584" y="357"/>
                  </a:lnTo>
                  <a:cubicBezTo>
                    <a:pt x="16584" y="161"/>
                    <a:pt x="16424" y="0"/>
                    <a:pt x="16228" y="0"/>
                  </a:cubicBezTo>
                  <a:lnTo>
                    <a:pt x="14113" y="0"/>
                  </a:lnTo>
                  <a:cubicBezTo>
                    <a:pt x="13917" y="0"/>
                    <a:pt x="13756" y="161"/>
                    <a:pt x="13756" y="357"/>
                  </a:cubicBezTo>
                  <a:lnTo>
                    <a:pt x="13756" y="848"/>
                  </a:lnTo>
                  <a:lnTo>
                    <a:pt x="13756" y="1508"/>
                  </a:lnTo>
                  <a:lnTo>
                    <a:pt x="11160" y="1508"/>
                  </a:lnTo>
                  <a:lnTo>
                    <a:pt x="11160" y="848"/>
                  </a:lnTo>
                  <a:lnTo>
                    <a:pt x="11160" y="357"/>
                  </a:lnTo>
                  <a:cubicBezTo>
                    <a:pt x="11160" y="161"/>
                    <a:pt x="11000" y="0"/>
                    <a:pt x="10804" y="0"/>
                  </a:cubicBezTo>
                  <a:lnTo>
                    <a:pt x="8689" y="0"/>
                  </a:lnTo>
                  <a:cubicBezTo>
                    <a:pt x="8493" y="0"/>
                    <a:pt x="8332" y="161"/>
                    <a:pt x="8332" y="357"/>
                  </a:cubicBezTo>
                  <a:lnTo>
                    <a:pt x="8332" y="848"/>
                  </a:lnTo>
                  <a:lnTo>
                    <a:pt x="8332" y="1508"/>
                  </a:lnTo>
                  <a:lnTo>
                    <a:pt x="5736" y="1508"/>
                  </a:lnTo>
                  <a:lnTo>
                    <a:pt x="5736" y="848"/>
                  </a:lnTo>
                  <a:lnTo>
                    <a:pt x="5736" y="357"/>
                  </a:lnTo>
                  <a:cubicBezTo>
                    <a:pt x="5736" y="161"/>
                    <a:pt x="5576" y="0"/>
                    <a:pt x="5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2" name="Google Shape;322;p42"/>
            <p:cNvGrpSpPr/>
            <p:nvPr/>
          </p:nvGrpSpPr>
          <p:grpSpPr>
            <a:xfrm rot="-1092566">
              <a:off x="7584512" y="846112"/>
              <a:ext cx="539426" cy="539681"/>
              <a:chOff x="4178325" y="2207475"/>
              <a:chExt cx="476175" cy="476400"/>
            </a:xfrm>
          </p:grpSpPr>
          <p:sp>
            <p:nvSpPr>
              <p:cNvPr id="323" name="Google Shape;323;p42"/>
              <p:cNvSpPr/>
              <p:nvPr/>
            </p:nvSpPr>
            <p:spPr>
              <a:xfrm>
                <a:off x="4178325" y="2207475"/>
                <a:ext cx="476175" cy="476400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9056" extrusionOk="0">
                    <a:moveTo>
                      <a:pt x="5380" y="562"/>
                    </a:moveTo>
                    <a:cubicBezTo>
                      <a:pt x="5406" y="562"/>
                      <a:pt x="5433" y="589"/>
                      <a:pt x="5433" y="625"/>
                    </a:cubicBezTo>
                    <a:lnTo>
                      <a:pt x="5433" y="1437"/>
                    </a:lnTo>
                    <a:lnTo>
                      <a:pt x="3319" y="1437"/>
                    </a:lnTo>
                    <a:lnTo>
                      <a:pt x="3319" y="625"/>
                    </a:lnTo>
                    <a:cubicBezTo>
                      <a:pt x="3319" y="589"/>
                      <a:pt x="3346" y="562"/>
                      <a:pt x="3372" y="562"/>
                    </a:cubicBezTo>
                    <a:close/>
                    <a:moveTo>
                      <a:pt x="10518" y="562"/>
                    </a:moveTo>
                    <a:cubicBezTo>
                      <a:pt x="10554" y="562"/>
                      <a:pt x="10580" y="589"/>
                      <a:pt x="10580" y="625"/>
                    </a:cubicBezTo>
                    <a:lnTo>
                      <a:pt x="10580" y="1437"/>
                    </a:lnTo>
                    <a:lnTo>
                      <a:pt x="8457" y="1437"/>
                    </a:lnTo>
                    <a:lnTo>
                      <a:pt x="8457" y="625"/>
                    </a:lnTo>
                    <a:cubicBezTo>
                      <a:pt x="8457" y="589"/>
                      <a:pt x="8484" y="562"/>
                      <a:pt x="8520" y="562"/>
                    </a:cubicBezTo>
                    <a:close/>
                    <a:moveTo>
                      <a:pt x="15665" y="562"/>
                    </a:moveTo>
                    <a:cubicBezTo>
                      <a:pt x="15701" y="562"/>
                      <a:pt x="15728" y="589"/>
                      <a:pt x="15728" y="625"/>
                    </a:cubicBezTo>
                    <a:lnTo>
                      <a:pt x="15728" y="1437"/>
                    </a:lnTo>
                    <a:lnTo>
                      <a:pt x="13605" y="1437"/>
                    </a:lnTo>
                    <a:lnTo>
                      <a:pt x="13605" y="625"/>
                    </a:lnTo>
                    <a:cubicBezTo>
                      <a:pt x="13605" y="589"/>
                      <a:pt x="13631" y="562"/>
                      <a:pt x="13667" y="562"/>
                    </a:cubicBezTo>
                    <a:close/>
                    <a:moveTo>
                      <a:pt x="1427" y="3319"/>
                    </a:moveTo>
                    <a:lnTo>
                      <a:pt x="1427" y="5442"/>
                    </a:lnTo>
                    <a:lnTo>
                      <a:pt x="616" y="5442"/>
                    </a:lnTo>
                    <a:cubicBezTo>
                      <a:pt x="580" y="5442"/>
                      <a:pt x="553" y="5415"/>
                      <a:pt x="553" y="5389"/>
                    </a:cubicBezTo>
                    <a:lnTo>
                      <a:pt x="553" y="3381"/>
                    </a:lnTo>
                    <a:cubicBezTo>
                      <a:pt x="553" y="3346"/>
                      <a:pt x="580" y="3319"/>
                      <a:pt x="616" y="3319"/>
                    </a:cubicBezTo>
                    <a:close/>
                    <a:moveTo>
                      <a:pt x="18431" y="3319"/>
                    </a:moveTo>
                    <a:cubicBezTo>
                      <a:pt x="18458" y="3319"/>
                      <a:pt x="18485" y="3346"/>
                      <a:pt x="18485" y="3381"/>
                    </a:cubicBezTo>
                    <a:lnTo>
                      <a:pt x="18485" y="5389"/>
                    </a:lnTo>
                    <a:cubicBezTo>
                      <a:pt x="18485" y="5415"/>
                      <a:pt x="18458" y="5442"/>
                      <a:pt x="18431" y="5442"/>
                    </a:cubicBezTo>
                    <a:lnTo>
                      <a:pt x="17619" y="5442"/>
                    </a:lnTo>
                    <a:lnTo>
                      <a:pt x="17619" y="3319"/>
                    </a:lnTo>
                    <a:close/>
                    <a:moveTo>
                      <a:pt x="1427" y="8466"/>
                    </a:moveTo>
                    <a:lnTo>
                      <a:pt x="1427" y="10589"/>
                    </a:lnTo>
                    <a:lnTo>
                      <a:pt x="616" y="10589"/>
                    </a:lnTo>
                    <a:cubicBezTo>
                      <a:pt x="580" y="10589"/>
                      <a:pt x="553" y="10563"/>
                      <a:pt x="553" y="10527"/>
                    </a:cubicBezTo>
                    <a:lnTo>
                      <a:pt x="553" y="8529"/>
                    </a:lnTo>
                    <a:cubicBezTo>
                      <a:pt x="553" y="8493"/>
                      <a:pt x="580" y="8466"/>
                      <a:pt x="616" y="8466"/>
                    </a:cubicBezTo>
                    <a:close/>
                    <a:moveTo>
                      <a:pt x="18431" y="8466"/>
                    </a:moveTo>
                    <a:cubicBezTo>
                      <a:pt x="18458" y="8466"/>
                      <a:pt x="18485" y="8493"/>
                      <a:pt x="18485" y="8529"/>
                    </a:cubicBezTo>
                    <a:lnTo>
                      <a:pt x="18485" y="10527"/>
                    </a:lnTo>
                    <a:cubicBezTo>
                      <a:pt x="18485" y="10563"/>
                      <a:pt x="18458" y="10589"/>
                      <a:pt x="18431" y="10589"/>
                    </a:cubicBezTo>
                    <a:lnTo>
                      <a:pt x="17619" y="10589"/>
                    </a:lnTo>
                    <a:lnTo>
                      <a:pt x="17619" y="8466"/>
                    </a:lnTo>
                    <a:close/>
                    <a:moveTo>
                      <a:pt x="1427" y="13614"/>
                    </a:moveTo>
                    <a:lnTo>
                      <a:pt x="1427" y="15737"/>
                    </a:lnTo>
                    <a:lnTo>
                      <a:pt x="616" y="15737"/>
                    </a:lnTo>
                    <a:cubicBezTo>
                      <a:pt x="580" y="15737"/>
                      <a:pt x="553" y="15710"/>
                      <a:pt x="553" y="15674"/>
                    </a:cubicBezTo>
                    <a:lnTo>
                      <a:pt x="553" y="13676"/>
                    </a:lnTo>
                    <a:cubicBezTo>
                      <a:pt x="553" y="13640"/>
                      <a:pt x="580" y="13614"/>
                      <a:pt x="616" y="13614"/>
                    </a:cubicBezTo>
                    <a:close/>
                    <a:moveTo>
                      <a:pt x="18431" y="13614"/>
                    </a:moveTo>
                    <a:cubicBezTo>
                      <a:pt x="18458" y="13614"/>
                      <a:pt x="18485" y="13640"/>
                      <a:pt x="18485" y="13676"/>
                    </a:cubicBezTo>
                    <a:lnTo>
                      <a:pt x="18485" y="15674"/>
                    </a:lnTo>
                    <a:cubicBezTo>
                      <a:pt x="18485" y="15710"/>
                      <a:pt x="18458" y="15737"/>
                      <a:pt x="18431" y="15737"/>
                    </a:cubicBezTo>
                    <a:lnTo>
                      <a:pt x="17619" y="15737"/>
                    </a:lnTo>
                    <a:lnTo>
                      <a:pt x="17619" y="13614"/>
                    </a:lnTo>
                    <a:close/>
                    <a:moveTo>
                      <a:pt x="16227" y="1990"/>
                    </a:moveTo>
                    <a:cubicBezTo>
                      <a:pt x="16682" y="1990"/>
                      <a:pt x="17057" y="2364"/>
                      <a:pt x="17057" y="2819"/>
                    </a:cubicBezTo>
                    <a:lnTo>
                      <a:pt x="17057" y="16236"/>
                    </a:lnTo>
                    <a:cubicBezTo>
                      <a:pt x="17057" y="16691"/>
                      <a:pt x="16682" y="17066"/>
                      <a:pt x="16227" y="17066"/>
                    </a:cubicBezTo>
                    <a:lnTo>
                      <a:pt x="2810" y="17066"/>
                    </a:lnTo>
                    <a:cubicBezTo>
                      <a:pt x="2355" y="17066"/>
                      <a:pt x="1990" y="16691"/>
                      <a:pt x="1990" y="16236"/>
                    </a:cubicBezTo>
                    <a:lnTo>
                      <a:pt x="1990" y="2819"/>
                    </a:lnTo>
                    <a:cubicBezTo>
                      <a:pt x="1990" y="2364"/>
                      <a:pt x="2355" y="1990"/>
                      <a:pt x="2810" y="1990"/>
                    </a:cubicBezTo>
                    <a:close/>
                    <a:moveTo>
                      <a:pt x="10580" y="17619"/>
                    </a:moveTo>
                    <a:lnTo>
                      <a:pt x="10580" y="18431"/>
                    </a:lnTo>
                    <a:cubicBezTo>
                      <a:pt x="10580" y="18467"/>
                      <a:pt x="10554" y="18493"/>
                      <a:pt x="10518" y="18493"/>
                    </a:cubicBezTo>
                    <a:lnTo>
                      <a:pt x="8520" y="18493"/>
                    </a:lnTo>
                    <a:cubicBezTo>
                      <a:pt x="8484" y="18493"/>
                      <a:pt x="8457" y="18467"/>
                      <a:pt x="8457" y="18431"/>
                    </a:cubicBezTo>
                    <a:lnTo>
                      <a:pt x="8457" y="17619"/>
                    </a:lnTo>
                    <a:close/>
                    <a:moveTo>
                      <a:pt x="15728" y="17619"/>
                    </a:moveTo>
                    <a:lnTo>
                      <a:pt x="15728" y="18431"/>
                    </a:lnTo>
                    <a:cubicBezTo>
                      <a:pt x="15728" y="18467"/>
                      <a:pt x="15701" y="18493"/>
                      <a:pt x="15665" y="18493"/>
                    </a:cubicBezTo>
                    <a:lnTo>
                      <a:pt x="13667" y="18493"/>
                    </a:lnTo>
                    <a:cubicBezTo>
                      <a:pt x="13631" y="18493"/>
                      <a:pt x="13605" y="18467"/>
                      <a:pt x="13605" y="18431"/>
                    </a:cubicBezTo>
                    <a:lnTo>
                      <a:pt x="13605" y="17619"/>
                    </a:lnTo>
                    <a:close/>
                    <a:moveTo>
                      <a:pt x="3372" y="0"/>
                    </a:moveTo>
                    <a:cubicBezTo>
                      <a:pt x="3033" y="0"/>
                      <a:pt x="2757" y="277"/>
                      <a:pt x="2757" y="625"/>
                    </a:cubicBezTo>
                    <a:lnTo>
                      <a:pt x="2757" y="1437"/>
                    </a:lnTo>
                    <a:cubicBezTo>
                      <a:pt x="2034" y="1463"/>
                      <a:pt x="1454" y="2043"/>
                      <a:pt x="1427" y="2766"/>
                    </a:cubicBezTo>
                    <a:lnTo>
                      <a:pt x="616" y="2766"/>
                    </a:lnTo>
                    <a:cubicBezTo>
                      <a:pt x="277" y="2766"/>
                      <a:pt x="0" y="3042"/>
                      <a:pt x="0" y="3381"/>
                    </a:cubicBezTo>
                    <a:lnTo>
                      <a:pt x="0" y="5389"/>
                    </a:lnTo>
                    <a:cubicBezTo>
                      <a:pt x="0" y="5728"/>
                      <a:pt x="277" y="6004"/>
                      <a:pt x="616" y="6004"/>
                    </a:cubicBezTo>
                    <a:lnTo>
                      <a:pt x="1427" y="6004"/>
                    </a:lnTo>
                    <a:lnTo>
                      <a:pt x="1427" y="7913"/>
                    </a:lnTo>
                    <a:lnTo>
                      <a:pt x="616" y="7913"/>
                    </a:lnTo>
                    <a:cubicBezTo>
                      <a:pt x="277" y="7913"/>
                      <a:pt x="0" y="8190"/>
                      <a:pt x="0" y="8529"/>
                    </a:cubicBezTo>
                    <a:lnTo>
                      <a:pt x="0" y="10527"/>
                    </a:lnTo>
                    <a:cubicBezTo>
                      <a:pt x="0" y="10866"/>
                      <a:pt x="277" y="11143"/>
                      <a:pt x="616" y="11143"/>
                    </a:cubicBezTo>
                    <a:lnTo>
                      <a:pt x="1427" y="11143"/>
                    </a:lnTo>
                    <a:lnTo>
                      <a:pt x="1427" y="13052"/>
                    </a:lnTo>
                    <a:lnTo>
                      <a:pt x="616" y="13052"/>
                    </a:lnTo>
                    <a:cubicBezTo>
                      <a:pt x="277" y="13052"/>
                      <a:pt x="0" y="13328"/>
                      <a:pt x="0" y="13676"/>
                    </a:cubicBezTo>
                    <a:lnTo>
                      <a:pt x="0" y="15674"/>
                    </a:lnTo>
                    <a:cubicBezTo>
                      <a:pt x="0" y="16013"/>
                      <a:pt x="277" y="16290"/>
                      <a:pt x="616" y="16290"/>
                    </a:cubicBezTo>
                    <a:lnTo>
                      <a:pt x="1427" y="16290"/>
                    </a:lnTo>
                    <a:cubicBezTo>
                      <a:pt x="1454" y="17013"/>
                      <a:pt x="2034" y="17592"/>
                      <a:pt x="2757" y="17619"/>
                    </a:cubicBezTo>
                    <a:lnTo>
                      <a:pt x="2757" y="18431"/>
                    </a:lnTo>
                    <a:cubicBezTo>
                      <a:pt x="2757" y="18779"/>
                      <a:pt x="3033" y="19056"/>
                      <a:pt x="3372" y="19056"/>
                    </a:cubicBezTo>
                    <a:lnTo>
                      <a:pt x="3604" y="19056"/>
                    </a:lnTo>
                    <a:cubicBezTo>
                      <a:pt x="3765" y="19056"/>
                      <a:pt x="3890" y="18931"/>
                      <a:pt x="3890" y="18770"/>
                    </a:cubicBezTo>
                    <a:cubicBezTo>
                      <a:pt x="3890" y="18618"/>
                      <a:pt x="3765" y="18493"/>
                      <a:pt x="3604" y="18493"/>
                    </a:cubicBezTo>
                    <a:lnTo>
                      <a:pt x="3372" y="18493"/>
                    </a:lnTo>
                    <a:cubicBezTo>
                      <a:pt x="3346" y="18493"/>
                      <a:pt x="3319" y="18467"/>
                      <a:pt x="3319" y="18431"/>
                    </a:cubicBezTo>
                    <a:lnTo>
                      <a:pt x="3319" y="17619"/>
                    </a:lnTo>
                    <a:lnTo>
                      <a:pt x="5433" y="17619"/>
                    </a:lnTo>
                    <a:lnTo>
                      <a:pt x="5433" y="18431"/>
                    </a:lnTo>
                    <a:cubicBezTo>
                      <a:pt x="5433" y="18467"/>
                      <a:pt x="5406" y="18493"/>
                      <a:pt x="5380" y="18493"/>
                    </a:cubicBezTo>
                    <a:lnTo>
                      <a:pt x="4746" y="18493"/>
                    </a:lnTo>
                    <a:cubicBezTo>
                      <a:pt x="4594" y="18493"/>
                      <a:pt x="4470" y="18618"/>
                      <a:pt x="4470" y="18770"/>
                    </a:cubicBezTo>
                    <a:cubicBezTo>
                      <a:pt x="4470" y="18931"/>
                      <a:pt x="4594" y="19056"/>
                      <a:pt x="4746" y="19056"/>
                    </a:cubicBezTo>
                    <a:lnTo>
                      <a:pt x="5380" y="19056"/>
                    </a:lnTo>
                    <a:cubicBezTo>
                      <a:pt x="5719" y="19056"/>
                      <a:pt x="5995" y="18779"/>
                      <a:pt x="5995" y="18431"/>
                    </a:cubicBezTo>
                    <a:lnTo>
                      <a:pt x="5995" y="17619"/>
                    </a:lnTo>
                    <a:lnTo>
                      <a:pt x="7904" y="17619"/>
                    </a:lnTo>
                    <a:lnTo>
                      <a:pt x="7904" y="18431"/>
                    </a:lnTo>
                    <a:cubicBezTo>
                      <a:pt x="7904" y="18779"/>
                      <a:pt x="8181" y="19056"/>
                      <a:pt x="8520" y="19056"/>
                    </a:cubicBezTo>
                    <a:lnTo>
                      <a:pt x="10518" y="19056"/>
                    </a:lnTo>
                    <a:cubicBezTo>
                      <a:pt x="10866" y="19056"/>
                      <a:pt x="11142" y="18779"/>
                      <a:pt x="11142" y="18431"/>
                    </a:cubicBezTo>
                    <a:lnTo>
                      <a:pt x="11142" y="17619"/>
                    </a:lnTo>
                    <a:lnTo>
                      <a:pt x="13052" y="17619"/>
                    </a:lnTo>
                    <a:lnTo>
                      <a:pt x="13052" y="18431"/>
                    </a:lnTo>
                    <a:cubicBezTo>
                      <a:pt x="13052" y="18779"/>
                      <a:pt x="13328" y="19056"/>
                      <a:pt x="13667" y="19056"/>
                    </a:cubicBezTo>
                    <a:lnTo>
                      <a:pt x="15665" y="19056"/>
                    </a:lnTo>
                    <a:cubicBezTo>
                      <a:pt x="16004" y="19056"/>
                      <a:pt x="16281" y="18779"/>
                      <a:pt x="16281" y="18431"/>
                    </a:cubicBezTo>
                    <a:lnTo>
                      <a:pt x="16281" y="17619"/>
                    </a:lnTo>
                    <a:cubicBezTo>
                      <a:pt x="17004" y="17592"/>
                      <a:pt x="17583" y="17013"/>
                      <a:pt x="17610" y="16290"/>
                    </a:cubicBezTo>
                    <a:lnTo>
                      <a:pt x="18431" y="16290"/>
                    </a:lnTo>
                    <a:cubicBezTo>
                      <a:pt x="18770" y="16290"/>
                      <a:pt x="19047" y="16013"/>
                      <a:pt x="19047" y="15674"/>
                    </a:cubicBezTo>
                    <a:lnTo>
                      <a:pt x="19047" y="13676"/>
                    </a:lnTo>
                    <a:cubicBezTo>
                      <a:pt x="19047" y="13328"/>
                      <a:pt x="18770" y="13052"/>
                      <a:pt x="18431" y="13052"/>
                    </a:cubicBezTo>
                    <a:lnTo>
                      <a:pt x="17619" y="13052"/>
                    </a:lnTo>
                    <a:lnTo>
                      <a:pt x="17619" y="11143"/>
                    </a:lnTo>
                    <a:lnTo>
                      <a:pt x="18431" y="11143"/>
                    </a:lnTo>
                    <a:cubicBezTo>
                      <a:pt x="18770" y="11143"/>
                      <a:pt x="19047" y="10866"/>
                      <a:pt x="19047" y="10527"/>
                    </a:cubicBezTo>
                    <a:lnTo>
                      <a:pt x="19047" y="8529"/>
                    </a:lnTo>
                    <a:cubicBezTo>
                      <a:pt x="19047" y="8190"/>
                      <a:pt x="18770" y="7913"/>
                      <a:pt x="18431" y="7913"/>
                    </a:cubicBezTo>
                    <a:lnTo>
                      <a:pt x="17619" y="7913"/>
                    </a:lnTo>
                    <a:lnTo>
                      <a:pt x="17619" y="6004"/>
                    </a:lnTo>
                    <a:lnTo>
                      <a:pt x="18431" y="6004"/>
                    </a:lnTo>
                    <a:cubicBezTo>
                      <a:pt x="18770" y="6004"/>
                      <a:pt x="19047" y="5728"/>
                      <a:pt x="19047" y="5389"/>
                    </a:cubicBezTo>
                    <a:lnTo>
                      <a:pt x="19047" y="3381"/>
                    </a:lnTo>
                    <a:cubicBezTo>
                      <a:pt x="19047" y="3042"/>
                      <a:pt x="18770" y="2766"/>
                      <a:pt x="18431" y="2766"/>
                    </a:cubicBezTo>
                    <a:lnTo>
                      <a:pt x="17610" y="2766"/>
                    </a:lnTo>
                    <a:cubicBezTo>
                      <a:pt x="17583" y="2043"/>
                      <a:pt x="17004" y="1463"/>
                      <a:pt x="16281" y="1437"/>
                    </a:cubicBezTo>
                    <a:lnTo>
                      <a:pt x="16281" y="625"/>
                    </a:lnTo>
                    <a:cubicBezTo>
                      <a:pt x="16281" y="277"/>
                      <a:pt x="16004" y="0"/>
                      <a:pt x="15665" y="0"/>
                    </a:cubicBezTo>
                    <a:lnTo>
                      <a:pt x="13667" y="0"/>
                    </a:lnTo>
                    <a:cubicBezTo>
                      <a:pt x="13328" y="0"/>
                      <a:pt x="13052" y="277"/>
                      <a:pt x="13052" y="625"/>
                    </a:cubicBezTo>
                    <a:lnTo>
                      <a:pt x="13052" y="1437"/>
                    </a:lnTo>
                    <a:lnTo>
                      <a:pt x="11142" y="1437"/>
                    </a:lnTo>
                    <a:lnTo>
                      <a:pt x="11142" y="625"/>
                    </a:lnTo>
                    <a:cubicBezTo>
                      <a:pt x="11142" y="277"/>
                      <a:pt x="10866" y="0"/>
                      <a:pt x="10518" y="0"/>
                    </a:cubicBezTo>
                    <a:lnTo>
                      <a:pt x="8520" y="0"/>
                    </a:lnTo>
                    <a:cubicBezTo>
                      <a:pt x="8181" y="0"/>
                      <a:pt x="7904" y="277"/>
                      <a:pt x="7904" y="625"/>
                    </a:cubicBezTo>
                    <a:lnTo>
                      <a:pt x="7904" y="1437"/>
                    </a:lnTo>
                    <a:lnTo>
                      <a:pt x="5995" y="1437"/>
                    </a:lnTo>
                    <a:lnTo>
                      <a:pt x="5995" y="625"/>
                    </a:lnTo>
                    <a:cubicBezTo>
                      <a:pt x="5995" y="277"/>
                      <a:pt x="5719" y="0"/>
                      <a:pt x="53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42"/>
              <p:cNvSpPr/>
              <p:nvPr/>
            </p:nvSpPr>
            <p:spPr>
              <a:xfrm>
                <a:off x="4267750" y="2297125"/>
                <a:ext cx="297325" cy="297100"/>
              </a:xfrm>
              <a:custGeom>
                <a:avLst/>
                <a:gdLst/>
                <a:ahLst/>
                <a:cxnLst/>
                <a:rect l="l" t="t" r="r" b="b"/>
                <a:pathLst>
                  <a:path w="11893" h="11884" extrusionOk="0">
                    <a:moveTo>
                      <a:pt x="848" y="1"/>
                    </a:moveTo>
                    <a:cubicBezTo>
                      <a:pt x="384" y="1"/>
                      <a:pt x="0" y="375"/>
                      <a:pt x="0" y="848"/>
                    </a:cubicBezTo>
                    <a:lnTo>
                      <a:pt x="0" y="11036"/>
                    </a:lnTo>
                    <a:cubicBezTo>
                      <a:pt x="0" y="11509"/>
                      <a:pt x="384" y="11883"/>
                      <a:pt x="848" y="11883"/>
                    </a:cubicBezTo>
                    <a:lnTo>
                      <a:pt x="2266" y="11883"/>
                    </a:lnTo>
                    <a:cubicBezTo>
                      <a:pt x="2418" y="11883"/>
                      <a:pt x="2543" y="11758"/>
                      <a:pt x="2543" y="11607"/>
                    </a:cubicBezTo>
                    <a:cubicBezTo>
                      <a:pt x="2543" y="11455"/>
                      <a:pt x="2418" y="11330"/>
                      <a:pt x="2266" y="11330"/>
                    </a:cubicBezTo>
                    <a:lnTo>
                      <a:pt x="848" y="11330"/>
                    </a:lnTo>
                    <a:cubicBezTo>
                      <a:pt x="687" y="11330"/>
                      <a:pt x="554" y="11196"/>
                      <a:pt x="554" y="11036"/>
                    </a:cubicBezTo>
                    <a:lnTo>
                      <a:pt x="554" y="848"/>
                    </a:lnTo>
                    <a:cubicBezTo>
                      <a:pt x="554" y="687"/>
                      <a:pt x="687" y="554"/>
                      <a:pt x="848" y="554"/>
                    </a:cubicBezTo>
                    <a:lnTo>
                      <a:pt x="11036" y="554"/>
                    </a:lnTo>
                    <a:cubicBezTo>
                      <a:pt x="11196" y="554"/>
                      <a:pt x="11330" y="687"/>
                      <a:pt x="11330" y="848"/>
                    </a:cubicBezTo>
                    <a:lnTo>
                      <a:pt x="11330" y="3105"/>
                    </a:lnTo>
                    <a:cubicBezTo>
                      <a:pt x="11330" y="3257"/>
                      <a:pt x="11455" y="3382"/>
                      <a:pt x="11607" y="3382"/>
                    </a:cubicBezTo>
                    <a:cubicBezTo>
                      <a:pt x="11767" y="3382"/>
                      <a:pt x="11892" y="3257"/>
                      <a:pt x="11892" y="3105"/>
                    </a:cubicBezTo>
                    <a:lnTo>
                      <a:pt x="11892" y="848"/>
                    </a:lnTo>
                    <a:cubicBezTo>
                      <a:pt x="11892" y="375"/>
                      <a:pt x="11509" y="1"/>
                      <a:pt x="110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42"/>
              <p:cNvSpPr/>
              <p:nvPr/>
            </p:nvSpPr>
            <p:spPr>
              <a:xfrm>
                <a:off x="4345800" y="2396150"/>
                <a:ext cx="219275" cy="198075"/>
              </a:xfrm>
              <a:custGeom>
                <a:avLst/>
                <a:gdLst/>
                <a:ahLst/>
                <a:cxnLst/>
                <a:rect l="l" t="t" r="r" b="b"/>
                <a:pathLst>
                  <a:path w="8771" h="7923" extrusionOk="0">
                    <a:moveTo>
                      <a:pt x="8485" y="0"/>
                    </a:moveTo>
                    <a:cubicBezTo>
                      <a:pt x="8333" y="0"/>
                      <a:pt x="8208" y="125"/>
                      <a:pt x="8208" y="277"/>
                    </a:cubicBezTo>
                    <a:lnTo>
                      <a:pt x="8208" y="7075"/>
                    </a:lnTo>
                    <a:cubicBezTo>
                      <a:pt x="8208" y="7235"/>
                      <a:pt x="8074" y="7369"/>
                      <a:pt x="7914" y="7369"/>
                    </a:cubicBezTo>
                    <a:lnTo>
                      <a:pt x="277" y="7369"/>
                    </a:lnTo>
                    <a:cubicBezTo>
                      <a:pt x="126" y="7369"/>
                      <a:pt x="1" y="7494"/>
                      <a:pt x="1" y="7646"/>
                    </a:cubicBezTo>
                    <a:cubicBezTo>
                      <a:pt x="1" y="7797"/>
                      <a:pt x="126" y="7922"/>
                      <a:pt x="277" y="7922"/>
                    </a:cubicBezTo>
                    <a:lnTo>
                      <a:pt x="7914" y="7922"/>
                    </a:lnTo>
                    <a:cubicBezTo>
                      <a:pt x="8387" y="7922"/>
                      <a:pt x="8770" y="7548"/>
                      <a:pt x="8770" y="7075"/>
                    </a:cubicBezTo>
                    <a:lnTo>
                      <a:pt x="8770" y="277"/>
                    </a:lnTo>
                    <a:cubicBezTo>
                      <a:pt x="8770" y="125"/>
                      <a:pt x="8645" y="0"/>
                      <a:pt x="84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42"/>
              <p:cNvSpPr/>
              <p:nvPr/>
            </p:nvSpPr>
            <p:spPr>
              <a:xfrm>
                <a:off x="4310575" y="2354900"/>
                <a:ext cx="13850" cy="1815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7262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985"/>
                    </a:lnTo>
                    <a:cubicBezTo>
                      <a:pt x="0" y="7137"/>
                      <a:pt x="125" y="7262"/>
                      <a:pt x="277" y="7262"/>
                    </a:cubicBezTo>
                    <a:cubicBezTo>
                      <a:pt x="429" y="7262"/>
                      <a:pt x="553" y="7137"/>
                      <a:pt x="553" y="6985"/>
                    </a:cubicBezTo>
                    <a:lnTo>
                      <a:pt x="553" y="277"/>
                    </a:lnTo>
                    <a:cubicBezTo>
                      <a:pt x="553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42"/>
              <p:cNvSpPr/>
              <p:nvPr/>
            </p:nvSpPr>
            <p:spPr>
              <a:xfrm>
                <a:off x="4508175" y="2354900"/>
                <a:ext cx="14075" cy="1815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7262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985"/>
                    </a:lnTo>
                    <a:cubicBezTo>
                      <a:pt x="0" y="7137"/>
                      <a:pt x="125" y="7262"/>
                      <a:pt x="286" y="7262"/>
                    </a:cubicBezTo>
                    <a:cubicBezTo>
                      <a:pt x="437" y="7262"/>
                      <a:pt x="562" y="7137"/>
                      <a:pt x="562" y="6985"/>
                    </a:cubicBezTo>
                    <a:lnTo>
                      <a:pt x="562" y="277"/>
                    </a:lnTo>
                    <a:cubicBezTo>
                      <a:pt x="562" y="125"/>
                      <a:pt x="437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42"/>
              <p:cNvSpPr/>
              <p:nvPr/>
            </p:nvSpPr>
            <p:spPr>
              <a:xfrm>
                <a:off x="4325525" y="2339725"/>
                <a:ext cx="1815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8"/>
                      <a:pt x="125" y="562"/>
                      <a:pt x="277" y="562"/>
                    </a:cubicBezTo>
                    <a:lnTo>
                      <a:pt x="6985" y="562"/>
                    </a:lnTo>
                    <a:cubicBezTo>
                      <a:pt x="7137" y="562"/>
                      <a:pt x="7262" y="438"/>
                      <a:pt x="7262" y="286"/>
                    </a:cubicBezTo>
                    <a:cubicBezTo>
                      <a:pt x="7262" y="125"/>
                      <a:pt x="7137" y="0"/>
                      <a:pt x="69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42"/>
              <p:cNvSpPr/>
              <p:nvPr/>
            </p:nvSpPr>
            <p:spPr>
              <a:xfrm>
                <a:off x="4325525" y="2537550"/>
                <a:ext cx="1815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7262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6985" y="562"/>
                    </a:lnTo>
                    <a:cubicBezTo>
                      <a:pt x="7137" y="562"/>
                      <a:pt x="7262" y="437"/>
                      <a:pt x="7262" y="277"/>
                    </a:cubicBezTo>
                    <a:cubicBezTo>
                      <a:pt x="7262" y="125"/>
                      <a:pt x="7137" y="0"/>
                      <a:pt x="69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42"/>
              <p:cNvSpPr/>
              <p:nvPr/>
            </p:nvSpPr>
            <p:spPr>
              <a:xfrm>
                <a:off x="4417625" y="2366275"/>
                <a:ext cx="78750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150" h="315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87" y="562"/>
                    </a:lnTo>
                    <a:lnTo>
                      <a:pt x="2587" y="2873"/>
                    </a:lnTo>
                    <a:cubicBezTo>
                      <a:pt x="2587" y="3024"/>
                      <a:pt x="2712" y="3149"/>
                      <a:pt x="2873" y="3149"/>
                    </a:cubicBezTo>
                    <a:cubicBezTo>
                      <a:pt x="3025" y="3149"/>
                      <a:pt x="3150" y="3024"/>
                      <a:pt x="3150" y="2873"/>
                    </a:cubicBezTo>
                    <a:lnTo>
                      <a:pt x="3150" y="277"/>
                    </a:lnTo>
                    <a:cubicBezTo>
                      <a:pt x="3150" y="125"/>
                      <a:pt x="3025" y="0"/>
                      <a:pt x="28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42"/>
              <p:cNvSpPr/>
              <p:nvPr/>
            </p:nvSpPr>
            <p:spPr>
              <a:xfrm>
                <a:off x="4336450" y="2465950"/>
                <a:ext cx="59125" cy="59125"/>
              </a:xfrm>
              <a:custGeom>
                <a:avLst/>
                <a:gdLst/>
                <a:ahLst/>
                <a:cxnLst/>
                <a:rect l="l" t="t" r="r" b="b"/>
                <a:pathLst>
                  <a:path w="2365" h="2365" extrusionOk="0">
                    <a:moveTo>
                      <a:pt x="1758" y="554"/>
                    </a:moveTo>
                    <a:cubicBezTo>
                      <a:pt x="1784" y="554"/>
                      <a:pt x="1802" y="581"/>
                      <a:pt x="1802" y="607"/>
                    </a:cubicBezTo>
                    <a:lnTo>
                      <a:pt x="1802" y="1758"/>
                    </a:lnTo>
                    <a:cubicBezTo>
                      <a:pt x="1802" y="1785"/>
                      <a:pt x="1784" y="1803"/>
                      <a:pt x="1758" y="1803"/>
                    </a:cubicBezTo>
                    <a:lnTo>
                      <a:pt x="607" y="1803"/>
                    </a:lnTo>
                    <a:cubicBezTo>
                      <a:pt x="580" y="1803"/>
                      <a:pt x="553" y="1785"/>
                      <a:pt x="553" y="1758"/>
                    </a:cubicBezTo>
                    <a:lnTo>
                      <a:pt x="553" y="607"/>
                    </a:lnTo>
                    <a:cubicBezTo>
                      <a:pt x="553" y="581"/>
                      <a:pt x="580" y="554"/>
                      <a:pt x="607" y="554"/>
                    </a:cubicBezTo>
                    <a:close/>
                    <a:moveTo>
                      <a:pt x="607" y="1"/>
                    </a:moveTo>
                    <a:cubicBezTo>
                      <a:pt x="268" y="1"/>
                      <a:pt x="0" y="268"/>
                      <a:pt x="0" y="607"/>
                    </a:cubicBezTo>
                    <a:lnTo>
                      <a:pt x="0" y="1758"/>
                    </a:lnTo>
                    <a:cubicBezTo>
                      <a:pt x="0" y="2088"/>
                      <a:pt x="268" y="2365"/>
                      <a:pt x="607" y="2365"/>
                    </a:cubicBezTo>
                    <a:lnTo>
                      <a:pt x="1758" y="2365"/>
                    </a:lnTo>
                    <a:cubicBezTo>
                      <a:pt x="2088" y="2365"/>
                      <a:pt x="2364" y="2088"/>
                      <a:pt x="2364" y="1758"/>
                    </a:cubicBezTo>
                    <a:lnTo>
                      <a:pt x="2364" y="607"/>
                    </a:lnTo>
                    <a:cubicBezTo>
                      <a:pt x="2364" y="268"/>
                      <a:pt x="2088" y="1"/>
                      <a:pt x="175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332" name="Google Shape;332;p42"/>
          <p:cNvCxnSpPr/>
          <p:nvPr/>
        </p:nvCxnSpPr>
        <p:spPr>
          <a:xfrm rot="10800000">
            <a:off x="4326926" y="166733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6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575" r="14568"/>
          <a:stretch/>
        </p:blipFill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</p:spPr>
      </p:pic>
      <p:sp>
        <p:nvSpPr>
          <p:cNvPr id="1012" name="Google Shape;1012;p63"/>
          <p:cNvSpPr/>
          <p:nvPr/>
        </p:nvSpPr>
        <p:spPr>
          <a:xfrm>
            <a:off x="5126650" y="2400300"/>
            <a:ext cx="1673684" cy="12257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3" name="Google Shape;1013;p63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</a:t>
            </a:r>
            <a:r>
              <a:rPr lang="en" i="1"/>
              <a:t> concept</a:t>
            </a:r>
            <a:endParaRPr i="1"/>
          </a:p>
        </p:txBody>
      </p:sp>
      <p:sp>
        <p:nvSpPr>
          <p:cNvPr id="1014" name="Google Shape;1014;p63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</a:t>
            </a:r>
            <a:r>
              <a:rPr lang="en" b="1">
                <a:solidFill>
                  <a:schemeClr val="accent1"/>
                </a:solidFill>
              </a:rPr>
              <a:t>use an image instead of a long text</a:t>
            </a:r>
            <a:r>
              <a:rPr lang="en"/>
              <a:t>. Your audience will appreciate it</a:t>
            </a:r>
            <a:endParaRPr/>
          </a:p>
        </p:txBody>
      </p:sp>
      <p:sp>
        <p:nvSpPr>
          <p:cNvPr id="1015" name="Google Shape;1015;p63"/>
          <p:cNvSpPr/>
          <p:nvPr/>
        </p:nvSpPr>
        <p:spPr>
          <a:xfrm>
            <a:off x="3656713" y="35328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" name="Google Shape;1016;p63"/>
          <p:cNvGrpSpPr/>
          <p:nvPr/>
        </p:nvGrpSpPr>
        <p:grpSpPr>
          <a:xfrm rot="-393091">
            <a:off x="3915028" y="3815757"/>
            <a:ext cx="524538" cy="475313"/>
            <a:chOff x="3914846" y="3815720"/>
            <a:chExt cx="524522" cy="475298"/>
          </a:xfrm>
        </p:grpSpPr>
        <p:grpSp>
          <p:nvGrpSpPr>
            <p:cNvPr id="1017" name="Google Shape;1017;p63"/>
            <p:cNvGrpSpPr/>
            <p:nvPr/>
          </p:nvGrpSpPr>
          <p:grpSpPr>
            <a:xfrm>
              <a:off x="3918369" y="3821567"/>
              <a:ext cx="520999" cy="469451"/>
              <a:chOff x="4542525" y="2371400"/>
              <a:chExt cx="487325" cy="439150"/>
            </a:xfrm>
          </p:grpSpPr>
          <p:sp>
            <p:nvSpPr>
              <p:cNvPr id="1018" name="Google Shape;1018;p63"/>
              <p:cNvSpPr/>
              <p:nvPr/>
            </p:nvSpPr>
            <p:spPr>
              <a:xfrm>
                <a:off x="4807475" y="23714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2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548"/>
                      <a:pt x="54" y="6646"/>
                      <a:pt x="134" y="6700"/>
                    </a:cubicBezTo>
                    <a:cubicBezTo>
                      <a:pt x="188" y="6736"/>
                      <a:pt x="250" y="6753"/>
                      <a:pt x="313" y="6753"/>
                    </a:cubicBezTo>
                    <a:lnTo>
                      <a:pt x="8582" y="6753"/>
                    </a:lnTo>
                    <a:cubicBezTo>
                      <a:pt x="8752" y="6753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63"/>
              <p:cNvSpPr/>
              <p:nvPr/>
            </p:nvSpPr>
            <p:spPr>
              <a:xfrm>
                <a:off x="4807475" y="26417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3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611"/>
                      <a:pt x="134" y="6754"/>
                      <a:pt x="313" y="6754"/>
                    </a:cubicBezTo>
                    <a:lnTo>
                      <a:pt x="8582" y="6754"/>
                    </a:lnTo>
                    <a:cubicBezTo>
                      <a:pt x="8752" y="6754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63"/>
              <p:cNvSpPr/>
              <p:nvPr/>
            </p:nvSpPr>
            <p:spPr>
              <a:xfrm>
                <a:off x="4542525" y="2496725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2" y="1"/>
                    </a:moveTo>
                    <a:cubicBezTo>
                      <a:pt x="143" y="1"/>
                      <a:pt x="0" y="144"/>
                      <a:pt x="0" y="313"/>
                    </a:cubicBezTo>
                    <a:lnTo>
                      <a:pt x="0" y="6442"/>
                    </a:lnTo>
                    <a:cubicBezTo>
                      <a:pt x="0" y="6611"/>
                      <a:pt x="143" y="6754"/>
                      <a:pt x="312" y="6754"/>
                    </a:cubicBezTo>
                    <a:lnTo>
                      <a:pt x="8582" y="6754"/>
                    </a:lnTo>
                    <a:cubicBezTo>
                      <a:pt x="8752" y="6754"/>
                      <a:pt x="8894" y="6611"/>
                      <a:pt x="8894" y="6442"/>
                    </a:cubicBezTo>
                    <a:lnTo>
                      <a:pt x="8894" y="6022"/>
                    </a:lnTo>
                    <a:lnTo>
                      <a:pt x="8894" y="1482"/>
                    </a:lnTo>
                    <a:cubicBezTo>
                      <a:pt x="8894" y="1312"/>
                      <a:pt x="8752" y="1169"/>
                      <a:pt x="8582" y="1169"/>
                    </a:cubicBezTo>
                    <a:lnTo>
                      <a:pt x="4621" y="1169"/>
                    </a:lnTo>
                    <a:lnTo>
                      <a:pt x="4104" y="170"/>
                    </a:lnTo>
                    <a:cubicBezTo>
                      <a:pt x="4050" y="72"/>
                      <a:pt x="3943" y="1"/>
                      <a:pt x="3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63"/>
              <p:cNvSpPr/>
              <p:nvPr/>
            </p:nvSpPr>
            <p:spPr>
              <a:xfrm>
                <a:off x="4686825" y="243942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45"/>
                      <a:pt x="134" y="2070"/>
                      <a:pt x="294" y="2070"/>
                    </a:cubicBezTo>
                    <a:cubicBezTo>
                      <a:pt x="455" y="2070"/>
                      <a:pt x="589" y="1945"/>
                      <a:pt x="589" y="1775"/>
                    </a:cubicBezTo>
                    <a:lnTo>
                      <a:pt x="589" y="589"/>
                    </a:lnTo>
                    <a:lnTo>
                      <a:pt x="3122" y="589"/>
                    </a:lnTo>
                    <a:cubicBezTo>
                      <a:pt x="3283" y="589"/>
                      <a:pt x="3417" y="464"/>
                      <a:pt x="3417" y="294"/>
                    </a:cubicBezTo>
                    <a:cubicBezTo>
                      <a:pt x="3417" y="134"/>
                      <a:pt x="3283" y="0"/>
                      <a:pt x="3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63"/>
              <p:cNvSpPr/>
              <p:nvPr/>
            </p:nvSpPr>
            <p:spPr>
              <a:xfrm>
                <a:off x="4686825" y="269077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36"/>
                      <a:pt x="134" y="2070"/>
                      <a:pt x="294" y="2070"/>
                    </a:cubicBezTo>
                    <a:lnTo>
                      <a:pt x="3122" y="2070"/>
                    </a:lnTo>
                    <a:cubicBezTo>
                      <a:pt x="3283" y="2070"/>
                      <a:pt x="3417" y="1936"/>
                      <a:pt x="3417" y="1775"/>
                    </a:cubicBezTo>
                    <a:cubicBezTo>
                      <a:pt x="3417" y="1615"/>
                      <a:pt x="3283" y="1481"/>
                      <a:pt x="3122" y="1481"/>
                    </a:cubicBezTo>
                    <a:lnTo>
                      <a:pt x="589" y="1481"/>
                    </a:lnTo>
                    <a:lnTo>
                      <a:pt x="589" y="294"/>
                    </a:lnTo>
                    <a:cubicBezTo>
                      <a:pt x="589" y="134"/>
                      <a:pt x="455" y="0"/>
                      <a:pt x="2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" name="Google Shape;1023;p63"/>
            <p:cNvGrpSpPr/>
            <p:nvPr/>
          </p:nvGrpSpPr>
          <p:grpSpPr>
            <a:xfrm>
              <a:off x="3914846" y="3815720"/>
              <a:ext cx="509079" cy="460151"/>
              <a:chOff x="3538900" y="2241825"/>
              <a:chExt cx="476175" cy="430450"/>
            </a:xfrm>
          </p:grpSpPr>
          <p:sp>
            <p:nvSpPr>
              <p:cNvPr id="1024" name="Google Shape;1024;p63"/>
              <p:cNvSpPr/>
              <p:nvPr/>
            </p:nvSpPr>
            <p:spPr>
              <a:xfrm>
                <a:off x="3790250" y="2498300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8993" y="6834"/>
                      <a:pt x="8993" y="6682"/>
                    </a:cubicBezTo>
                    <a:lnTo>
                      <a:pt x="8993" y="1383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lnTo>
                      <a:pt x="2802" y="0"/>
                    </a:lnTo>
                    <a:cubicBezTo>
                      <a:pt x="2650" y="0"/>
                      <a:pt x="2525" y="125"/>
                      <a:pt x="2525" y="277"/>
                    </a:cubicBezTo>
                    <a:cubicBezTo>
                      <a:pt x="2525" y="428"/>
                      <a:pt x="2650" y="553"/>
                      <a:pt x="2802" y="553"/>
                    </a:cubicBezTo>
                    <a:lnTo>
                      <a:pt x="3917" y="553"/>
                    </a:lnTo>
                    <a:lnTo>
                      <a:pt x="4407" y="1508"/>
                    </a:lnTo>
                    <a:cubicBezTo>
                      <a:pt x="4452" y="1606"/>
                      <a:pt x="4550" y="1660"/>
                      <a:pt x="4657" y="1660"/>
                    </a:cubicBezTo>
                    <a:lnTo>
                      <a:pt x="8440" y="1660"/>
                    </a:lnTo>
                    <a:lnTo>
                      <a:pt x="8440" y="6397"/>
                    </a:lnTo>
                    <a:lnTo>
                      <a:pt x="554" y="6397"/>
                    </a:lnTo>
                    <a:lnTo>
                      <a:pt x="554" y="553"/>
                    </a:lnTo>
                    <a:lnTo>
                      <a:pt x="1669" y="553"/>
                    </a:lnTo>
                    <a:cubicBezTo>
                      <a:pt x="1820" y="553"/>
                      <a:pt x="1945" y="428"/>
                      <a:pt x="1945" y="277"/>
                    </a:cubicBezTo>
                    <a:cubicBezTo>
                      <a:pt x="1945" y="125"/>
                      <a:pt x="1820" y="0"/>
                      <a:pt x="16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63"/>
              <p:cNvSpPr/>
              <p:nvPr/>
            </p:nvSpPr>
            <p:spPr>
              <a:xfrm>
                <a:off x="3821475" y="2609575"/>
                <a:ext cx="252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723" y="563"/>
                    </a:lnTo>
                    <a:cubicBezTo>
                      <a:pt x="884" y="563"/>
                      <a:pt x="1009" y="438"/>
                      <a:pt x="1009" y="286"/>
                    </a:cubicBezTo>
                    <a:cubicBezTo>
                      <a:pt x="1009" y="126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63"/>
              <p:cNvSpPr/>
              <p:nvPr/>
            </p:nvSpPr>
            <p:spPr>
              <a:xfrm>
                <a:off x="3821475" y="2629200"/>
                <a:ext cx="51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767" y="554"/>
                    </a:lnTo>
                    <a:cubicBezTo>
                      <a:pt x="1918" y="554"/>
                      <a:pt x="2043" y="429"/>
                      <a:pt x="2043" y="277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63"/>
              <p:cNvSpPr/>
              <p:nvPr/>
            </p:nvSpPr>
            <p:spPr>
              <a:xfrm>
                <a:off x="3790250" y="2241825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8"/>
                      <a:pt x="277" y="6958"/>
                    </a:cubicBezTo>
                    <a:lnTo>
                      <a:pt x="6281" y="6958"/>
                    </a:lnTo>
                    <a:cubicBezTo>
                      <a:pt x="6433" y="6958"/>
                      <a:pt x="6557" y="6834"/>
                      <a:pt x="6557" y="6682"/>
                    </a:cubicBezTo>
                    <a:cubicBezTo>
                      <a:pt x="6557" y="6530"/>
                      <a:pt x="6433" y="6405"/>
                      <a:pt x="6281" y="6405"/>
                    </a:cubicBezTo>
                    <a:lnTo>
                      <a:pt x="554" y="6405"/>
                    </a:lnTo>
                    <a:lnTo>
                      <a:pt x="554" y="553"/>
                    </a:lnTo>
                    <a:lnTo>
                      <a:pt x="3917" y="553"/>
                    </a:lnTo>
                    <a:lnTo>
                      <a:pt x="4407" y="1517"/>
                    </a:lnTo>
                    <a:cubicBezTo>
                      <a:pt x="4452" y="1606"/>
                      <a:pt x="4550" y="1668"/>
                      <a:pt x="4657" y="1668"/>
                    </a:cubicBezTo>
                    <a:lnTo>
                      <a:pt x="8440" y="1668"/>
                    </a:lnTo>
                    <a:lnTo>
                      <a:pt x="8440" y="6405"/>
                    </a:lnTo>
                    <a:lnTo>
                      <a:pt x="7423" y="6405"/>
                    </a:lnTo>
                    <a:cubicBezTo>
                      <a:pt x="7262" y="6405"/>
                      <a:pt x="7137" y="6530"/>
                      <a:pt x="7137" y="6682"/>
                    </a:cubicBezTo>
                    <a:cubicBezTo>
                      <a:pt x="7137" y="6834"/>
                      <a:pt x="7262" y="6958"/>
                      <a:pt x="7423" y="6958"/>
                    </a:cubicBezTo>
                    <a:lnTo>
                      <a:pt x="8716" y="6958"/>
                    </a:lnTo>
                    <a:cubicBezTo>
                      <a:pt x="8868" y="6958"/>
                      <a:pt x="8993" y="6834"/>
                      <a:pt x="8993" y="6682"/>
                    </a:cubicBezTo>
                    <a:lnTo>
                      <a:pt x="8993" y="1392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63"/>
              <p:cNvSpPr/>
              <p:nvPr/>
            </p:nvSpPr>
            <p:spPr>
              <a:xfrm>
                <a:off x="3821475" y="2353325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723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63"/>
              <p:cNvSpPr/>
              <p:nvPr/>
            </p:nvSpPr>
            <p:spPr>
              <a:xfrm>
                <a:off x="3821475" y="2372725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63"/>
              <p:cNvSpPr/>
              <p:nvPr/>
            </p:nvSpPr>
            <p:spPr>
              <a:xfrm>
                <a:off x="3538900" y="2360675"/>
                <a:ext cx="225050" cy="17400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696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8"/>
                    </a:cubicBezTo>
                    <a:lnTo>
                      <a:pt x="0" y="6683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9002" y="6834"/>
                      <a:pt x="9002" y="6683"/>
                    </a:cubicBezTo>
                    <a:lnTo>
                      <a:pt x="9002" y="4854"/>
                    </a:lnTo>
                    <a:cubicBezTo>
                      <a:pt x="9002" y="4702"/>
                      <a:pt x="8868" y="4577"/>
                      <a:pt x="8716" y="4577"/>
                    </a:cubicBezTo>
                    <a:cubicBezTo>
                      <a:pt x="8565" y="4577"/>
                      <a:pt x="8440" y="4702"/>
                      <a:pt x="8440" y="4854"/>
                    </a:cubicBezTo>
                    <a:lnTo>
                      <a:pt x="8440" y="6406"/>
                    </a:lnTo>
                    <a:lnTo>
                      <a:pt x="563" y="6406"/>
                    </a:lnTo>
                    <a:lnTo>
                      <a:pt x="563" y="563"/>
                    </a:lnTo>
                    <a:lnTo>
                      <a:pt x="3917" y="563"/>
                    </a:lnTo>
                    <a:lnTo>
                      <a:pt x="4407" y="1518"/>
                    </a:lnTo>
                    <a:cubicBezTo>
                      <a:pt x="4461" y="1607"/>
                      <a:pt x="4550" y="1669"/>
                      <a:pt x="4657" y="1669"/>
                    </a:cubicBezTo>
                    <a:lnTo>
                      <a:pt x="8440" y="1669"/>
                    </a:lnTo>
                    <a:lnTo>
                      <a:pt x="8440" y="3721"/>
                    </a:lnTo>
                    <a:cubicBezTo>
                      <a:pt x="8440" y="3873"/>
                      <a:pt x="8565" y="3998"/>
                      <a:pt x="8716" y="3998"/>
                    </a:cubicBezTo>
                    <a:cubicBezTo>
                      <a:pt x="8868" y="3998"/>
                      <a:pt x="9002" y="3873"/>
                      <a:pt x="9002" y="3721"/>
                    </a:cubicBezTo>
                    <a:lnTo>
                      <a:pt x="9002" y="1393"/>
                    </a:lnTo>
                    <a:cubicBezTo>
                      <a:pt x="9002" y="1232"/>
                      <a:pt x="8868" y="1107"/>
                      <a:pt x="8716" y="1107"/>
                    </a:cubicBezTo>
                    <a:lnTo>
                      <a:pt x="4827" y="1107"/>
                    </a:lnTo>
                    <a:lnTo>
                      <a:pt x="4336" y="153"/>
                    </a:lnTo>
                    <a:cubicBezTo>
                      <a:pt x="4292" y="63"/>
                      <a:pt x="4193" y="1"/>
                      <a:pt x="40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63"/>
              <p:cNvSpPr/>
              <p:nvPr/>
            </p:nvSpPr>
            <p:spPr>
              <a:xfrm>
                <a:off x="3570125" y="2472200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732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0"/>
                      <a:pt x="7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63"/>
              <p:cNvSpPr/>
              <p:nvPr/>
            </p:nvSpPr>
            <p:spPr>
              <a:xfrm>
                <a:off x="3570125" y="2491600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86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63"/>
              <p:cNvSpPr/>
              <p:nvPr/>
            </p:nvSpPr>
            <p:spPr>
              <a:xfrm>
                <a:off x="3682750" y="2313400"/>
                <a:ext cx="81200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1687"/>
                    </a:lnTo>
                    <a:cubicBezTo>
                      <a:pt x="1" y="1838"/>
                      <a:pt x="125" y="1963"/>
                      <a:pt x="277" y="1963"/>
                    </a:cubicBezTo>
                    <a:cubicBezTo>
                      <a:pt x="438" y="1963"/>
                      <a:pt x="563" y="1838"/>
                      <a:pt x="563" y="1687"/>
                    </a:cubicBezTo>
                    <a:lnTo>
                      <a:pt x="563" y="554"/>
                    </a:lnTo>
                    <a:lnTo>
                      <a:pt x="2962" y="554"/>
                    </a:lnTo>
                    <a:cubicBezTo>
                      <a:pt x="3114" y="554"/>
                      <a:pt x="3248" y="429"/>
                      <a:pt x="3248" y="277"/>
                    </a:cubicBezTo>
                    <a:cubicBezTo>
                      <a:pt x="3248" y="126"/>
                      <a:pt x="3114" y="1"/>
                      <a:pt x="29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63"/>
              <p:cNvSpPr/>
              <p:nvPr/>
            </p:nvSpPr>
            <p:spPr>
              <a:xfrm>
                <a:off x="3682750" y="2551600"/>
                <a:ext cx="81200" cy="49075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3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1686"/>
                    </a:lnTo>
                    <a:cubicBezTo>
                      <a:pt x="1" y="1838"/>
                      <a:pt x="125" y="1963"/>
                      <a:pt x="277" y="1963"/>
                    </a:cubicBezTo>
                    <a:lnTo>
                      <a:pt x="2962" y="1963"/>
                    </a:lnTo>
                    <a:cubicBezTo>
                      <a:pt x="3114" y="1963"/>
                      <a:pt x="3248" y="1838"/>
                      <a:pt x="3248" y="1686"/>
                    </a:cubicBezTo>
                    <a:cubicBezTo>
                      <a:pt x="3248" y="1535"/>
                      <a:pt x="3114" y="1410"/>
                      <a:pt x="2962" y="1410"/>
                    </a:cubicBezTo>
                    <a:lnTo>
                      <a:pt x="563" y="1410"/>
                    </a:ln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4" y="1946513"/>
            <a:ext cx="4829851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          </a:t>
            </a:r>
            <a:r>
              <a:rPr lang="en-US" dirty="0"/>
              <a:t>Server-side Caching</a:t>
            </a:r>
            <a:endParaRPr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49" y="348100"/>
            <a:ext cx="2157305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0990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3955586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In-memory Caching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09FFE-B73F-07E8-55BD-786F384610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177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In-memory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3880430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 Caching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3C381F-0965-50B5-E590-5B7F0FF4B82E}"/>
              </a:ext>
            </a:extLst>
          </p:cNvPr>
          <p:cNvSpPr txBox="1"/>
          <p:nvPr/>
        </p:nvSpPr>
        <p:spPr>
          <a:xfrm>
            <a:off x="2286000" y="253260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spencerwoodruff@outlook.com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035B4A-B018-7D69-568E-82E8115953DD}"/>
              </a:ext>
            </a:extLst>
          </p:cNvPr>
          <p:cNvSpPr txBox="1"/>
          <p:nvPr/>
        </p:nvSpPr>
        <p:spPr>
          <a:xfrm>
            <a:off x="2286000" y="253260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spencerwoodruff@outlook.com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09FFE-B73F-07E8-55BD-786F384610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443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94595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5" y="1559761"/>
            <a:ext cx="3999427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Distributed Caching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09FFE-B73F-07E8-55BD-786F384610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86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830387" y="1131590"/>
            <a:ext cx="7313613" cy="1028700"/>
          </a:xfrm>
          <a:prstGeom prst="rect">
            <a:avLst/>
          </a:prstGeom>
          <a:noFill/>
          <a:ln>
            <a:noFill/>
          </a:ln>
          <a:effectLst/>
        </p:spPr>
        <p:txBody>
          <a:bodyPr lIns="90379" tIns="44448" rIns="90379" bIns="44448" anchor="b">
            <a:prstTxWarp prst="textNoShape">
              <a:avLst/>
            </a:prstTxWarp>
          </a:bodyPr>
          <a:lstStyle/>
          <a:p>
            <a:pPr marL="0" marR="0" lvl="0" indent="0" algn="ctr" defTabSz="8969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 Bold" pitchFamily="-72" charset="0"/>
                <a:ea typeface="ＭＳ Ｐゴシック" pitchFamily="-72" charset="-128"/>
              </a:rPr>
              <a:t>Caching in ASP.NET Web API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661897" y="2355726"/>
            <a:ext cx="3987800" cy="1002506"/>
          </a:xfrm>
          <a:prstGeom prst="rect">
            <a:avLst/>
          </a:prstGeom>
          <a:noFill/>
          <a:ln>
            <a:noFill/>
          </a:ln>
          <a:effectLst/>
        </p:spPr>
        <p:txBody>
          <a:bodyPr lIns="85923" tIns="42962" rIns="85923" bIns="42962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 pitchFamily="-72" charset="0"/>
                <a:ea typeface="ＭＳ Ｐゴシック" pitchFamily="-72" charset="-128"/>
              </a:rPr>
              <a:t>Chris Woodruff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 pitchFamily="-72" charset="0"/>
                <a:ea typeface="ＭＳ Ｐゴシック" pitchFamily="-72" charset="-128"/>
              </a:rPr>
              <a:t>Solution Architect, 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 pitchFamily="-72" charset="0"/>
                <a:ea typeface="ＭＳ Ｐゴシック" pitchFamily="-72" charset="-128"/>
              </a:rPr>
              <a:t>Rocket Homes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itchFamily="-72" charset="0"/>
              <a:ea typeface="ＭＳ Ｐゴシック" pitchFamily="-72" charset="-128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Times New Roman" pitchFamily="-72" charset="0"/>
              <a:ea typeface="ＭＳ Ｐゴシック" pitchFamily="-72" charset="-128"/>
            </a:endParaRPr>
          </a:p>
        </p:txBody>
      </p:sp>
      <p:sp>
        <p:nvSpPr>
          <p:cNvPr id="15364" name="Text Box 7"/>
          <p:cNvSpPr txBox="1">
            <a:spLocks noChangeArrowheads="1"/>
          </p:cNvSpPr>
          <p:nvPr/>
        </p:nvSpPr>
        <p:spPr bwMode="auto">
          <a:xfrm>
            <a:off x="6304960" y="3723878"/>
            <a:ext cx="2344737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Arial" pitchFamily="-72" charset="0"/>
                <a:ea typeface="Arial" pitchFamily="-72" charset="0"/>
                <a:cs typeface="Arial" pitchFamily="-72" charset="0"/>
              </a:rPr>
              <a:t>Level: Intermediate</a:t>
            </a:r>
          </a:p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itchFamily="-72" charset="0"/>
              <a:ea typeface="Arial" pitchFamily="-72" charset="0"/>
              <a:cs typeface="Arial" pitchFamily="-72" charset="0"/>
            </a:endParaRP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Distributed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19596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4055794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09FFE-B73F-07E8-55BD-786F384610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17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75382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4" y="1946513"/>
            <a:ext cx="4715787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          </a:t>
            </a:r>
            <a:r>
              <a:rPr lang="en-US" dirty="0"/>
              <a:t>Client-side Caching</a:t>
            </a:r>
            <a:endParaRPr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49" y="348100"/>
            <a:ext cx="2183581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075480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6" y="1559761"/>
            <a:ext cx="3968112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Response Caching</a:t>
            </a: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09FFE-B73F-07E8-55BD-786F384610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547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Response Caching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35973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1"/>
          <p:cNvSpPr/>
          <p:nvPr/>
        </p:nvSpPr>
        <p:spPr>
          <a:xfrm>
            <a:off x="2907313" y="10464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8" name="Google Shape;568;p51"/>
          <p:cNvGrpSpPr/>
          <p:nvPr/>
        </p:nvGrpSpPr>
        <p:grpSpPr>
          <a:xfrm rot="-686282">
            <a:off x="3170736" y="1345858"/>
            <a:ext cx="514642" cy="441832"/>
            <a:chOff x="1801638" y="3821050"/>
            <a:chExt cx="514663" cy="441850"/>
          </a:xfrm>
        </p:grpSpPr>
        <p:sp>
          <p:nvSpPr>
            <p:cNvPr id="569" name="Google Shape;569;p51"/>
            <p:cNvSpPr/>
            <p:nvPr/>
          </p:nvSpPr>
          <p:spPr>
            <a:xfrm>
              <a:off x="1828950" y="3844025"/>
              <a:ext cx="487350" cy="418875"/>
            </a:xfrm>
            <a:custGeom>
              <a:avLst/>
              <a:gdLst/>
              <a:ahLst/>
              <a:cxnLst/>
              <a:rect l="l" t="t" r="r" b="b"/>
              <a:pathLst>
                <a:path w="19494" h="16755" extrusionOk="0">
                  <a:moveTo>
                    <a:pt x="786" y="1"/>
                  </a:moveTo>
                  <a:cubicBezTo>
                    <a:pt x="349" y="1"/>
                    <a:pt x="1" y="348"/>
                    <a:pt x="1" y="777"/>
                  </a:cubicBezTo>
                  <a:lnTo>
                    <a:pt x="1" y="3560"/>
                  </a:lnTo>
                  <a:lnTo>
                    <a:pt x="1" y="16397"/>
                  </a:lnTo>
                  <a:cubicBezTo>
                    <a:pt x="1" y="16594"/>
                    <a:pt x="161" y="16754"/>
                    <a:pt x="358" y="16754"/>
                  </a:cubicBezTo>
                  <a:lnTo>
                    <a:pt x="19136" y="16754"/>
                  </a:lnTo>
                  <a:cubicBezTo>
                    <a:pt x="19333" y="16754"/>
                    <a:pt x="19493" y="16594"/>
                    <a:pt x="19493" y="16397"/>
                  </a:cubicBezTo>
                  <a:lnTo>
                    <a:pt x="19493" y="3560"/>
                  </a:lnTo>
                  <a:lnTo>
                    <a:pt x="19493" y="777"/>
                  </a:lnTo>
                  <a:cubicBezTo>
                    <a:pt x="19493" y="348"/>
                    <a:pt x="19145" y="1"/>
                    <a:pt x="18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51"/>
            <p:cNvGrpSpPr/>
            <p:nvPr/>
          </p:nvGrpSpPr>
          <p:grpSpPr>
            <a:xfrm>
              <a:off x="1801638" y="3821050"/>
              <a:ext cx="476200" cy="411050"/>
              <a:chOff x="1078250" y="3554325"/>
              <a:chExt cx="476200" cy="411050"/>
            </a:xfrm>
          </p:grpSpPr>
          <p:sp>
            <p:nvSpPr>
              <p:cNvPr id="571" name="Google Shape;571;p51"/>
              <p:cNvSpPr/>
              <p:nvPr/>
            </p:nvSpPr>
            <p:spPr>
              <a:xfrm>
                <a:off x="1315775" y="3777350"/>
                <a:ext cx="238675" cy="188025"/>
              </a:xfrm>
              <a:custGeom>
                <a:avLst/>
                <a:gdLst/>
                <a:ahLst/>
                <a:cxnLst/>
                <a:rect l="l" t="t" r="r" b="b"/>
                <a:pathLst>
                  <a:path w="9547" h="7521" extrusionOk="0">
                    <a:moveTo>
                      <a:pt x="9269" y="0"/>
                    </a:moveTo>
                    <a:cubicBezTo>
                      <a:pt x="9109" y="0"/>
                      <a:pt x="8984" y="125"/>
                      <a:pt x="8984" y="277"/>
                    </a:cubicBezTo>
                    <a:lnTo>
                      <a:pt x="8984" y="6905"/>
                    </a:lnTo>
                    <a:cubicBezTo>
                      <a:pt x="8984" y="6941"/>
                      <a:pt x="8957" y="6967"/>
                      <a:pt x="8930" y="6967"/>
                    </a:cubicBezTo>
                    <a:lnTo>
                      <a:pt x="277" y="6967"/>
                    </a:lnTo>
                    <a:cubicBezTo>
                      <a:pt x="125" y="6967"/>
                      <a:pt x="0" y="7092"/>
                      <a:pt x="0" y="7244"/>
                    </a:cubicBezTo>
                    <a:cubicBezTo>
                      <a:pt x="0" y="7396"/>
                      <a:pt x="125" y="7521"/>
                      <a:pt x="277" y="7521"/>
                    </a:cubicBezTo>
                    <a:lnTo>
                      <a:pt x="8930" y="7521"/>
                    </a:lnTo>
                    <a:cubicBezTo>
                      <a:pt x="9269" y="7521"/>
                      <a:pt x="9546" y="7244"/>
                      <a:pt x="9546" y="6905"/>
                    </a:cubicBezTo>
                    <a:lnTo>
                      <a:pt x="9546" y="277"/>
                    </a:lnTo>
                    <a:cubicBezTo>
                      <a:pt x="9546" y="125"/>
                      <a:pt x="9421" y="0"/>
                      <a:pt x="9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51"/>
              <p:cNvSpPr/>
              <p:nvPr/>
            </p:nvSpPr>
            <p:spPr>
              <a:xfrm>
                <a:off x="1078250" y="3554325"/>
                <a:ext cx="476200" cy="411050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2" extrusionOk="0">
                    <a:moveTo>
                      <a:pt x="1018" y="0"/>
                    </a:moveTo>
                    <a:cubicBezTo>
                      <a:pt x="456" y="0"/>
                      <a:pt x="1" y="455"/>
                      <a:pt x="1" y="1017"/>
                    </a:cubicBezTo>
                    <a:lnTo>
                      <a:pt x="1" y="15826"/>
                    </a:lnTo>
                    <a:cubicBezTo>
                      <a:pt x="1" y="16165"/>
                      <a:pt x="277" y="16442"/>
                      <a:pt x="616" y="16442"/>
                    </a:cubicBezTo>
                    <a:lnTo>
                      <a:pt x="8645" y="16442"/>
                    </a:lnTo>
                    <a:cubicBezTo>
                      <a:pt x="8797" y="16442"/>
                      <a:pt x="8922" y="16317"/>
                      <a:pt x="8922" y="16165"/>
                    </a:cubicBezTo>
                    <a:cubicBezTo>
                      <a:pt x="8922" y="16013"/>
                      <a:pt x="8797" y="15888"/>
                      <a:pt x="8645" y="15888"/>
                    </a:cubicBezTo>
                    <a:lnTo>
                      <a:pt x="616" y="15888"/>
                    </a:lnTo>
                    <a:cubicBezTo>
                      <a:pt x="580" y="15888"/>
                      <a:pt x="554" y="15862"/>
                      <a:pt x="554" y="15826"/>
                    </a:cubicBezTo>
                    <a:lnTo>
                      <a:pt x="554" y="3337"/>
                    </a:lnTo>
                    <a:cubicBezTo>
                      <a:pt x="927" y="3333"/>
                      <a:pt x="1300" y="3331"/>
                      <a:pt x="1672" y="3331"/>
                    </a:cubicBezTo>
                    <a:cubicBezTo>
                      <a:pt x="2198" y="3331"/>
                      <a:pt x="2722" y="3335"/>
                      <a:pt x="3239" y="3346"/>
                    </a:cubicBezTo>
                    <a:cubicBezTo>
                      <a:pt x="3391" y="3346"/>
                      <a:pt x="3515" y="3221"/>
                      <a:pt x="3515" y="3069"/>
                    </a:cubicBezTo>
                    <a:cubicBezTo>
                      <a:pt x="3524" y="2917"/>
                      <a:pt x="3399" y="2792"/>
                      <a:pt x="3239" y="2784"/>
                    </a:cubicBezTo>
                    <a:cubicBezTo>
                      <a:pt x="2797" y="2779"/>
                      <a:pt x="2351" y="2777"/>
                      <a:pt x="1903" y="2777"/>
                    </a:cubicBezTo>
                    <a:cubicBezTo>
                      <a:pt x="1455" y="2777"/>
                      <a:pt x="1004" y="2779"/>
                      <a:pt x="554" y="2784"/>
                    </a:cubicBezTo>
                    <a:lnTo>
                      <a:pt x="554" y="1017"/>
                    </a:lnTo>
                    <a:cubicBezTo>
                      <a:pt x="554" y="758"/>
                      <a:pt x="759" y="553"/>
                      <a:pt x="1018" y="553"/>
                    </a:cubicBezTo>
                    <a:lnTo>
                      <a:pt x="18030" y="553"/>
                    </a:lnTo>
                    <a:cubicBezTo>
                      <a:pt x="18280" y="553"/>
                      <a:pt x="18485" y="758"/>
                      <a:pt x="18485" y="1017"/>
                    </a:cubicBezTo>
                    <a:lnTo>
                      <a:pt x="18485" y="2784"/>
                    </a:lnTo>
                    <a:cubicBezTo>
                      <a:pt x="16152" y="2779"/>
                      <a:pt x="13808" y="2777"/>
                      <a:pt x="11467" y="2777"/>
                    </a:cubicBezTo>
                    <a:cubicBezTo>
                      <a:pt x="9127" y="2777"/>
                      <a:pt x="6789" y="2779"/>
                      <a:pt x="4470" y="2784"/>
                    </a:cubicBezTo>
                    <a:cubicBezTo>
                      <a:pt x="4309" y="2784"/>
                      <a:pt x="4193" y="2908"/>
                      <a:pt x="4193" y="3069"/>
                    </a:cubicBezTo>
                    <a:cubicBezTo>
                      <a:pt x="4193" y="3221"/>
                      <a:pt x="4318" y="3346"/>
                      <a:pt x="4470" y="3346"/>
                    </a:cubicBezTo>
                    <a:cubicBezTo>
                      <a:pt x="6789" y="3337"/>
                      <a:pt x="9127" y="3332"/>
                      <a:pt x="11467" y="3332"/>
                    </a:cubicBezTo>
                    <a:cubicBezTo>
                      <a:pt x="13808" y="3332"/>
                      <a:pt x="16152" y="3337"/>
                      <a:pt x="18485" y="3346"/>
                    </a:cubicBezTo>
                    <a:lnTo>
                      <a:pt x="18485" y="8065"/>
                    </a:lnTo>
                    <a:cubicBezTo>
                      <a:pt x="18485" y="8216"/>
                      <a:pt x="18610" y="8341"/>
                      <a:pt x="18770" y="8341"/>
                    </a:cubicBezTo>
                    <a:cubicBezTo>
                      <a:pt x="18922" y="8341"/>
                      <a:pt x="19047" y="8216"/>
                      <a:pt x="19047" y="8065"/>
                    </a:cubicBezTo>
                    <a:lnTo>
                      <a:pt x="19047" y="1017"/>
                    </a:lnTo>
                    <a:cubicBezTo>
                      <a:pt x="19047" y="455"/>
                      <a:pt x="18592" y="0"/>
                      <a:pt x="180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51"/>
              <p:cNvSpPr/>
              <p:nvPr/>
            </p:nvSpPr>
            <p:spPr>
              <a:xfrm>
                <a:off x="1140250" y="3590450"/>
                <a:ext cx="2627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510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3"/>
                      <a:pt x="277" y="553"/>
                    </a:cubicBezTo>
                    <a:lnTo>
                      <a:pt x="10233" y="553"/>
                    </a:lnTo>
                    <a:cubicBezTo>
                      <a:pt x="10385" y="553"/>
                      <a:pt x="10510" y="429"/>
                      <a:pt x="10510" y="277"/>
                    </a:cubicBezTo>
                    <a:cubicBezTo>
                      <a:pt x="10510" y="125"/>
                      <a:pt x="10385" y="0"/>
                      <a:pt x="1023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51"/>
              <p:cNvSpPr/>
              <p:nvPr/>
            </p:nvSpPr>
            <p:spPr>
              <a:xfrm>
                <a:off x="1422825" y="358845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0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51"/>
              <p:cNvSpPr/>
              <p:nvPr/>
            </p:nvSpPr>
            <p:spPr>
              <a:xfrm>
                <a:off x="1450475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51"/>
              <p:cNvSpPr/>
              <p:nvPr/>
            </p:nvSpPr>
            <p:spPr>
              <a:xfrm>
                <a:off x="1478350" y="3588450"/>
                <a:ext cx="14075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7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0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0"/>
                    </a:cubicBezTo>
                    <a:lnTo>
                      <a:pt x="563" y="286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51"/>
              <p:cNvSpPr/>
              <p:nvPr/>
            </p:nvSpPr>
            <p:spPr>
              <a:xfrm>
                <a:off x="1172825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86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51"/>
              <p:cNvSpPr/>
              <p:nvPr/>
            </p:nvSpPr>
            <p:spPr>
              <a:xfrm>
                <a:off x="1199800" y="38520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86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51"/>
              <p:cNvSpPr/>
              <p:nvPr/>
            </p:nvSpPr>
            <p:spPr>
              <a:xfrm>
                <a:off x="1227000" y="3852050"/>
                <a:ext cx="138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5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86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86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51"/>
              <p:cNvSpPr/>
              <p:nvPr/>
            </p:nvSpPr>
            <p:spPr>
              <a:xfrm>
                <a:off x="1139350" y="3816375"/>
                <a:ext cx="28575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3391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114"/>
                    </a:lnTo>
                    <a:cubicBezTo>
                      <a:pt x="1" y="3265"/>
                      <a:pt x="126" y="3390"/>
                      <a:pt x="277" y="3390"/>
                    </a:cubicBezTo>
                    <a:lnTo>
                      <a:pt x="857" y="3390"/>
                    </a:lnTo>
                    <a:cubicBezTo>
                      <a:pt x="1009" y="3390"/>
                      <a:pt x="1143" y="3265"/>
                      <a:pt x="1143" y="3114"/>
                    </a:cubicBezTo>
                    <a:cubicBezTo>
                      <a:pt x="1143" y="2953"/>
                      <a:pt x="1009" y="2828"/>
                      <a:pt x="857" y="2828"/>
                    </a:cubicBezTo>
                    <a:lnTo>
                      <a:pt x="563" y="2828"/>
                    </a:lnTo>
                    <a:lnTo>
                      <a:pt x="563" y="562"/>
                    </a:lnTo>
                    <a:lnTo>
                      <a:pt x="857" y="562"/>
                    </a:lnTo>
                    <a:cubicBezTo>
                      <a:pt x="1009" y="562"/>
                      <a:pt x="1143" y="437"/>
                      <a:pt x="1143" y="286"/>
                    </a:cubicBezTo>
                    <a:cubicBezTo>
                      <a:pt x="1143" y="125"/>
                      <a:pt x="1009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51"/>
              <p:cNvSpPr/>
              <p:nvPr/>
            </p:nvSpPr>
            <p:spPr>
              <a:xfrm>
                <a:off x="1245975" y="3816375"/>
                <a:ext cx="28350" cy="847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391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0" y="562"/>
                    </a:lnTo>
                    <a:lnTo>
                      <a:pt x="580" y="2828"/>
                    </a:lnTo>
                    <a:lnTo>
                      <a:pt x="277" y="2828"/>
                    </a:lnTo>
                    <a:cubicBezTo>
                      <a:pt x="125" y="2828"/>
                      <a:pt x="0" y="2953"/>
                      <a:pt x="0" y="3114"/>
                    </a:cubicBezTo>
                    <a:cubicBezTo>
                      <a:pt x="0" y="3265"/>
                      <a:pt x="125" y="3390"/>
                      <a:pt x="277" y="3390"/>
                    </a:cubicBezTo>
                    <a:lnTo>
                      <a:pt x="857" y="3390"/>
                    </a:lnTo>
                    <a:cubicBezTo>
                      <a:pt x="1008" y="3390"/>
                      <a:pt x="1133" y="3265"/>
                      <a:pt x="1133" y="3114"/>
                    </a:cubicBezTo>
                    <a:lnTo>
                      <a:pt x="1133" y="286"/>
                    </a:lnTo>
                    <a:cubicBezTo>
                      <a:pt x="1133" y="125"/>
                      <a:pt x="1008" y="0"/>
                      <a:pt x="8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51"/>
              <p:cNvSpPr/>
              <p:nvPr/>
            </p:nvSpPr>
            <p:spPr>
              <a:xfrm>
                <a:off x="1137350" y="3712275"/>
                <a:ext cx="35725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184" extrusionOk="0">
                    <a:moveTo>
                      <a:pt x="1125" y="0"/>
                    </a:moveTo>
                    <a:cubicBezTo>
                      <a:pt x="1053" y="0"/>
                      <a:pt x="982" y="29"/>
                      <a:pt x="928" y="87"/>
                    </a:cubicBezTo>
                    <a:lnTo>
                      <a:pt x="117" y="899"/>
                    </a:lnTo>
                    <a:cubicBezTo>
                      <a:pt x="1" y="1006"/>
                      <a:pt x="1" y="1185"/>
                      <a:pt x="117" y="1292"/>
                    </a:cubicBezTo>
                    <a:lnTo>
                      <a:pt x="928" y="2104"/>
                    </a:lnTo>
                    <a:cubicBezTo>
                      <a:pt x="982" y="2157"/>
                      <a:pt x="1053" y="2184"/>
                      <a:pt x="1125" y="2184"/>
                    </a:cubicBezTo>
                    <a:cubicBezTo>
                      <a:pt x="1196" y="2184"/>
                      <a:pt x="1267" y="2157"/>
                      <a:pt x="1321" y="2104"/>
                    </a:cubicBezTo>
                    <a:cubicBezTo>
                      <a:pt x="1428" y="1988"/>
                      <a:pt x="1428" y="1818"/>
                      <a:pt x="1321" y="1702"/>
                    </a:cubicBezTo>
                    <a:lnTo>
                      <a:pt x="705" y="1096"/>
                    </a:lnTo>
                    <a:lnTo>
                      <a:pt x="1321" y="480"/>
                    </a:lnTo>
                    <a:cubicBezTo>
                      <a:pt x="1428" y="373"/>
                      <a:pt x="1428" y="194"/>
                      <a:pt x="1321" y="87"/>
                    </a:cubicBezTo>
                    <a:cubicBezTo>
                      <a:pt x="1267" y="29"/>
                      <a:pt x="1196" y="0"/>
                      <a:pt x="1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51"/>
              <p:cNvSpPr/>
              <p:nvPr/>
            </p:nvSpPr>
            <p:spPr>
              <a:xfrm>
                <a:off x="1240625" y="3712275"/>
                <a:ext cx="35700" cy="546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2184" extrusionOk="0">
                    <a:moveTo>
                      <a:pt x="308" y="0"/>
                    </a:moveTo>
                    <a:cubicBezTo>
                      <a:pt x="237" y="0"/>
                      <a:pt x="165" y="29"/>
                      <a:pt x="107" y="87"/>
                    </a:cubicBezTo>
                    <a:cubicBezTo>
                      <a:pt x="0" y="194"/>
                      <a:pt x="0" y="373"/>
                      <a:pt x="107" y="480"/>
                    </a:cubicBezTo>
                    <a:lnTo>
                      <a:pt x="723" y="1096"/>
                    </a:lnTo>
                    <a:lnTo>
                      <a:pt x="107" y="1702"/>
                    </a:lnTo>
                    <a:cubicBezTo>
                      <a:pt x="0" y="1818"/>
                      <a:pt x="0" y="1988"/>
                      <a:pt x="107" y="2104"/>
                    </a:cubicBezTo>
                    <a:cubicBezTo>
                      <a:pt x="161" y="2157"/>
                      <a:pt x="232" y="2184"/>
                      <a:pt x="303" y="2184"/>
                    </a:cubicBezTo>
                    <a:cubicBezTo>
                      <a:pt x="375" y="2184"/>
                      <a:pt x="446" y="2157"/>
                      <a:pt x="509" y="2104"/>
                    </a:cubicBezTo>
                    <a:lnTo>
                      <a:pt x="1311" y="1292"/>
                    </a:lnTo>
                    <a:cubicBezTo>
                      <a:pt x="1427" y="1185"/>
                      <a:pt x="1427" y="1006"/>
                      <a:pt x="1311" y="899"/>
                    </a:cubicBezTo>
                    <a:lnTo>
                      <a:pt x="509" y="87"/>
                    </a:lnTo>
                    <a:cubicBezTo>
                      <a:pt x="451" y="29"/>
                      <a:pt x="379" y="0"/>
                      <a:pt x="3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51"/>
              <p:cNvSpPr/>
              <p:nvPr/>
            </p:nvSpPr>
            <p:spPr>
              <a:xfrm>
                <a:off x="1189325" y="3715000"/>
                <a:ext cx="36150" cy="51875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2075" extrusionOk="0">
                    <a:moveTo>
                      <a:pt x="1131" y="0"/>
                    </a:moveTo>
                    <a:cubicBezTo>
                      <a:pt x="1031" y="0"/>
                      <a:pt x="933" y="55"/>
                      <a:pt x="883" y="148"/>
                    </a:cubicBezTo>
                    <a:lnTo>
                      <a:pt x="72" y="1665"/>
                    </a:lnTo>
                    <a:cubicBezTo>
                      <a:pt x="0" y="1798"/>
                      <a:pt x="54" y="1968"/>
                      <a:pt x="188" y="2039"/>
                    </a:cubicBezTo>
                    <a:cubicBezTo>
                      <a:pt x="232" y="2066"/>
                      <a:pt x="277" y="2075"/>
                      <a:pt x="321" y="2075"/>
                    </a:cubicBezTo>
                    <a:cubicBezTo>
                      <a:pt x="420" y="2075"/>
                      <a:pt x="518" y="2021"/>
                      <a:pt x="562" y="1923"/>
                    </a:cubicBezTo>
                    <a:lnTo>
                      <a:pt x="1374" y="416"/>
                    </a:lnTo>
                    <a:cubicBezTo>
                      <a:pt x="1445" y="273"/>
                      <a:pt x="1392" y="103"/>
                      <a:pt x="1258" y="32"/>
                    </a:cubicBezTo>
                    <a:cubicBezTo>
                      <a:pt x="1218" y="10"/>
                      <a:pt x="1174" y="0"/>
                      <a:pt x="11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51"/>
              <p:cNvSpPr/>
              <p:nvPr/>
            </p:nvSpPr>
            <p:spPr>
              <a:xfrm>
                <a:off x="1301500" y="3769975"/>
                <a:ext cx="337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1071" y="554"/>
                    </a:lnTo>
                    <a:cubicBezTo>
                      <a:pt x="1223" y="554"/>
                      <a:pt x="1348" y="429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51"/>
              <p:cNvSpPr/>
              <p:nvPr/>
            </p:nvSpPr>
            <p:spPr>
              <a:xfrm>
                <a:off x="1301500" y="3792950"/>
                <a:ext cx="337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563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071" y="563"/>
                    </a:lnTo>
                    <a:cubicBezTo>
                      <a:pt x="1223" y="563"/>
                      <a:pt x="1348" y="438"/>
                      <a:pt x="1348" y="277"/>
                    </a:cubicBezTo>
                    <a:cubicBezTo>
                      <a:pt x="1348" y="126"/>
                      <a:pt x="1223" y="1"/>
                      <a:pt x="10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51"/>
              <p:cNvSpPr/>
              <p:nvPr/>
            </p:nvSpPr>
            <p:spPr>
              <a:xfrm>
                <a:off x="1363500" y="3717800"/>
                <a:ext cx="141425" cy="141425"/>
              </a:xfrm>
              <a:custGeom>
                <a:avLst/>
                <a:gdLst/>
                <a:ahLst/>
                <a:cxnLst/>
                <a:rect l="l" t="t" r="r" b="b"/>
                <a:pathLst>
                  <a:path w="5657" h="5657" extrusionOk="0">
                    <a:moveTo>
                      <a:pt x="2829" y="553"/>
                    </a:moveTo>
                    <a:cubicBezTo>
                      <a:pt x="4086" y="553"/>
                      <a:pt x="5103" y="1570"/>
                      <a:pt x="5103" y="2828"/>
                    </a:cubicBezTo>
                    <a:cubicBezTo>
                      <a:pt x="5103" y="4077"/>
                      <a:pt x="4086" y="5094"/>
                      <a:pt x="2829" y="5094"/>
                    </a:cubicBezTo>
                    <a:cubicBezTo>
                      <a:pt x="1580" y="5094"/>
                      <a:pt x="563" y="4077"/>
                      <a:pt x="563" y="2828"/>
                    </a:cubicBezTo>
                    <a:cubicBezTo>
                      <a:pt x="563" y="1570"/>
                      <a:pt x="1580" y="553"/>
                      <a:pt x="2829" y="553"/>
                    </a:cubicBezTo>
                    <a:close/>
                    <a:moveTo>
                      <a:pt x="2829" y="0"/>
                    </a:moveTo>
                    <a:cubicBezTo>
                      <a:pt x="1267" y="0"/>
                      <a:pt x="1" y="1267"/>
                      <a:pt x="1" y="2828"/>
                    </a:cubicBezTo>
                    <a:cubicBezTo>
                      <a:pt x="1" y="4389"/>
                      <a:pt x="1267" y="5656"/>
                      <a:pt x="2829" y="5656"/>
                    </a:cubicBezTo>
                    <a:cubicBezTo>
                      <a:pt x="4390" y="5656"/>
                      <a:pt x="5657" y="4389"/>
                      <a:pt x="5657" y="2828"/>
                    </a:cubicBezTo>
                    <a:cubicBezTo>
                      <a:pt x="5657" y="1267"/>
                      <a:pt x="4390" y="0"/>
                      <a:pt x="28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51"/>
              <p:cNvSpPr/>
              <p:nvPr/>
            </p:nvSpPr>
            <p:spPr>
              <a:xfrm>
                <a:off x="1414350" y="3743000"/>
                <a:ext cx="39050" cy="9080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632" extrusionOk="0">
                    <a:moveTo>
                      <a:pt x="786" y="0"/>
                    </a:moveTo>
                    <a:cubicBezTo>
                      <a:pt x="634" y="0"/>
                      <a:pt x="509" y="125"/>
                      <a:pt x="509" y="277"/>
                    </a:cubicBezTo>
                    <a:lnTo>
                      <a:pt x="509" y="580"/>
                    </a:lnTo>
                    <a:cubicBezTo>
                      <a:pt x="215" y="696"/>
                      <a:pt x="1" y="982"/>
                      <a:pt x="1" y="1312"/>
                    </a:cubicBezTo>
                    <a:cubicBezTo>
                      <a:pt x="1" y="1731"/>
                      <a:pt x="340" y="2079"/>
                      <a:pt x="750" y="2097"/>
                    </a:cubicBezTo>
                    <a:lnTo>
                      <a:pt x="777" y="2097"/>
                    </a:lnTo>
                    <a:cubicBezTo>
                      <a:pt x="902" y="2097"/>
                      <a:pt x="1000" y="2195"/>
                      <a:pt x="1000" y="2320"/>
                    </a:cubicBezTo>
                    <a:cubicBezTo>
                      <a:pt x="1000" y="2445"/>
                      <a:pt x="902" y="2552"/>
                      <a:pt x="777" y="2552"/>
                    </a:cubicBezTo>
                    <a:cubicBezTo>
                      <a:pt x="705" y="2552"/>
                      <a:pt x="643" y="2516"/>
                      <a:pt x="598" y="2463"/>
                    </a:cubicBezTo>
                    <a:cubicBezTo>
                      <a:pt x="543" y="2397"/>
                      <a:pt x="463" y="2363"/>
                      <a:pt x="382" y="2363"/>
                    </a:cubicBezTo>
                    <a:cubicBezTo>
                      <a:pt x="319" y="2363"/>
                      <a:pt x="257" y="2384"/>
                      <a:pt x="206" y="2427"/>
                    </a:cubicBezTo>
                    <a:cubicBezTo>
                      <a:pt x="81" y="2525"/>
                      <a:pt x="63" y="2703"/>
                      <a:pt x="161" y="2819"/>
                    </a:cubicBezTo>
                    <a:cubicBezTo>
                      <a:pt x="259" y="2935"/>
                      <a:pt x="375" y="3016"/>
                      <a:pt x="509" y="3060"/>
                    </a:cubicBezTo>
                    <a:lnTo>
                      <a:pt x="509" y="3355"/>
                    </a:lnTo>
                    <a:cubicBezTo>
                      <a:pt x="509" y="3506"/>
                      <a:pt x="634" y="3631"/>
                      <a:pt x="786" y="3631"/>
                    </a:cubicBezTo>
                    <a:cubicBezTo>
                      <a:pt x="937" y="3631"/>
                      <a:pt x="1062" y="3506"/>
                      <a:pt x="1062" y="3355"/>
                    </a:cubicBezTo>
                    <a:lnTo>
                      <a:pt x="1062" y="3051"/>
                    </a:lnTo>
                    <a:cubicBezTo>
                      <a:pt x="1357" y="2935"/>
                      <a:pt x="1562" y="2650"/>
                      <a:pt x="1562" y="2320"/>
                    </a:cubicBezTo>
                    <a:cubicBezTo>
                      <a:pt x="1562" y="1900"/>
                      <a:pt x="1223" y="1561"/>
                      <a:pt x="803" y="1544"/>
                    </a:cubicBezTo>
                    <a:cubicBezTo>
                      <a:pt x="803" y="1535"/>
                      <a:pt x="795" y="1535"/>
                      <a:pt x="786" y="1535"/>
                    </a:cubicBezTo>
                    <a:cubicBezTo>
                      <a:pt x="661" y="1535"/>
                      <a:pt x="563" y="1437"/>
                      <a:pt x="563" y="1312"/>
                    </a:cubicBezTo>
                    <a:cubicBezTo>
                      <a:pt x="563" y="1187"/>
                      <a:pt x="661" y="1089"/>
                      <a:pt x="786" y="1089"/>
                    </a:cubicBezTo>
                    <a:cubicBezTo>
                      <a:pt x="857" y="1089"/>
                      <a:pt x="919" y="1115"/>
                      <a:pt x="964" y="1169"/>
                    </a:cubicBezTo>
                    <a:cubicBezTo>
                      <a:pt x="1019" y="1234"/>
                      <a:pt x="1097" y="1268"/>
                      <a:pt x="1177" y="1268"/>
                    </a:cubicBezTo>
                    <a:cubicBezTo>
                      <a:pt x="1239" y="1268"/>
                      <a:pt x="1302" y="1248"/>
                      <a:pt x="1357" y="1205"/>
                    </a:cubicBezTo>
                    <a:cubicBezTo>
                      <a:pt x="1473" y="1115"/>
                      <a:pt x="1490" y="937"/>
                      <a:pt x="1392" y="812"/>
                    </a:cubicBezTo>
                    <a:cubicBezTo>
                      <a:pt x="1303" y="705"/>
                      <a:pt x="1196" y="625"/>
                      <a:pt x="1062" y="580"/>
                    </a:cubicBezTo>
                    <a:lnTo>
                      <a:pt x="1062" y="277"/>
                    </a:lnTo>
                    <a:cubicBezTo>
                      <a:pt x="1062" y="125"/>
                      <a:pt x="937" y="0"/>
                      <a:pt x="7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51"/>
              <p:cNvSpPr/>
              <p:nvPr/>
            </p:nvSpPr>
            <p:spPr>
              <a:xfrm>
                <a:off x="1413675" y="3879475"/>
                <a:ext cx="404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8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330" y="554"/>
                    </a:lnTo>
                    <a:cubicBezTo>
                      <a:pt x="1491" y="554"/>
                      <a:pt x="1616" y="429"/>
                      <a:pt x="1616" y="278"/>
                    </a:cubicBezTo>
                    <a:cubicBezTo>
                      <a:pt x="1616" y="126"/>
                      <a:pt x="1491" y="1"/>
                      <a:pt x="133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0" name="Google Shape;590;p51"/>
          <p:cNvSpPr/>
          <p:nvPr/>
        </p:nvSpPr>
        <p:spPr>
          <a:xfrm>
            <a:off x="4763825" y="1957275"/>
            <a:ext cx="1612174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91" name="Google Shape;591;p51"/>
          <p:cNvSpPr txBox="1">
            <a:spLocks noGrp="1"/>
          </p:cNvSpPr>
          <p:nvPr>
            <p:ph type="subTitle" idx="1"/>
          </p:nvPr>
        </p:nvSpPr>
        <p:spPr>
          <a:xfrm>
            <a:off x="5424925" y="2221499"/>
            <a:ext cx="2958900" cy="16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r>
              <a:rPr lang="en" b="1"/>
              <a:t> </a:t>
            </a:r>
            <a:r>
              <a:rPr lang="en"/>
              <a:t>is a gas giant and the </a:t>
            </a:r>
            <a:r>
              <a:rPr lang="en" b="1">
                <a:solidFill>
                  <a:schemeClr val="accent1"/>
                </a:solidFill>
              </a:rPr>
              <a:t>biggest planet in the Solar System.</a:t>
            </a:r>
            <a:r>
              <a:rPr lang="en"/>
              <a:t> It's the fourth-brightest object in the night sky. It was named after the Roman god of the skies and lightning</a:t>
            </a:r>
            <a:endParaRPr/>
          </a:p>
        </p:txBody>
      </p:sp>
      <p:sp>
        <p:nvSpPr>
          <p:cNvPr id="592" name="Google Shape;592;p51"/>
          <p:cNvSpPr txBox="1">
            <a:spLocks noGrp="1"/>
          </p:cNvSpPr>
          <p:nvPr>
            <p:ph type="title"/>
          </p:nvPr>
        </p:nvSpPr>
        <p:spPr>
          <a:xfrm>
            <a:off x="4693635" y="1559761"/>
            <a:ext cx="3786485" cy="59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C09FFE-B73F-07E8-55BD-786F384610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26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1590"/>
            <a:ext cx="8229600" cy="3394472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Your feedback is very important to us</a:t>
            </a:r>
          </a:p>
          <a:p>
            <a:r>
              <a:rPr lang="en-US" sz="2800" dirty="0"/>
              <a:t>Please take a moment to complete the session survey found in the mobile app</a:t>
            </a:r>
          </a:p>
          <a:p>
            <a:r>
              <a:rPr lang="en-US" sz="2800" dirty="0"/>
              <a:t>Use the QR code or search for “Converge360 Events” in your app store</a:t>
            </a:r>
          </a:p>
          <a:p>
            <a:r>
              <a:rPr lang="en-US" sz="2800" dirty="0"/>
              <a:t>Find this session on the Agenda tab</a:t>
            </a:r>
          </a:p>
          <a:p>
            <a:r>
              <a:rPr lang="en-US" sz="2800" dirty="0"/>
              <a:t>Click “Session Evaluation”</a:t>
            </a:r>
          </a:p>
          <a:p>
            <a:r>
              <a:rPr lang="en-US" sz="2800" dirty="0"/>
              <a:t>Thank you! </a:t>
            </a:r>
          </a:p>
          <a:p>
            <a:endParaRPr lang="en-US" sz="30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Session Survey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2852732"/>
            <a:ext cx="142875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608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1515;p70"/>
          <p:cNvSpPr txBox="1">
            <a:spLocks noGrp="1"/>
          </p:cNvSpPr>
          <p:nvPr>
            <p:ph type="title"/>
          </p:nvPr>
        </p:nvSpPr>
        <p:spPr>
          <a:xfrm>
            <a:off x="1883100" y="1087900"/>
            <a:ext cx="5377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</a:t>
            </a:r>
            <a:endParaRPr dirty="0"/>
          </a:p>
        </p:txBody>
      </p:sp>
      <p:sp>
        <p:nvSpPr>
          <p:cNvPr id="1516" name="Google Shape;1516;p70"/>
          <p:cNvSpPr txBox="1">
            <a:spLocks noGrp="1"/>
          </p:cNvSpPr>
          <p:nvPr>
            <p:ph type="body" idx="1"/>
          </p:nvPr>
        </p:nvSpPr>
        <p:spPr>
          <a:xfrm>
            <a:off x="1883100" y="3134000"/>
            <a:ext cx="5377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Advanced Topics</a:t>
            </a:r>
            <a:endParaRPr dirty="0"/>
          </a:p>
        </p:txBody>
      </p:sp>
      <p:sp>
        <p:nvSpPr>
          <p:cNvPr id="1517" name="Google Shape;1517;p70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18" name="Google Shape;1518;p70"/>
          <p:cNvSpPr/>
          <p:nvPr/>
        </p:nvSpPr>
        <p:spPr>
          <a:xfrm>
            <a:off x="791738" y="5957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9" name="Google Shape;1519;p70"/>
          <p:cNvGrpSpPr/>
          <p:nvPr/>
        </p:nvGrpSpPr>
        <p:grpSpPr>
          <a:xfrm rot="-454066">
            <a:off x="1074184" y="878251"/>
            <a:ext cx="476317" cy="476180"/>
            <a:chOff x="1074200" y="878200"/>
            <a:chExt cx="476313" cy="476175"/>
          </a:xfrm>
        </p:grpSpPr>
        <p:sp>
          <p:nvSpPr>
            <p:cNvPr id="1520" name="Google Shape;1520;p70"/>
            <p:cNvSpPr/>
            <p:nvPr/>
          </p:nvSpPr>
          <p:spPr>
            <a:xfrm>
              <a:off x="1097288" y="882713"/>
              <a:ext cx="453225" cy="471050"/>
            </a:xfrm>
            <a:custGeom>
              <a:avLst/>
              <a:gdLst/>
              <a:ahLst/>
              <a:cxnLst/>
              <a:rect l="l" t="t" r="r" b="b"/>
              <a:pathLst>
                <a:path w="18129" h="18842" extrusionOk="0">
                  <a:moveTo>
                    <a:pt x="6968" y="1"/>
                  </a:moveTo>
                  <a:cubicBezTo>
                    <a:pt x="6763" y="1"/>
                    <a:pt x="6603" y="161"/>
                    <a:pt x="6603" y="358"/>
                  </a:cubicBezTo>
                  <a:lnTo>
                    <a:pt x="6603" y="367"/>
                  </a:lnTo>
                  <a:lnTo>
                    <a:pt x="286" y="367"/>
                  </a:lnTo>
                  <a:cubicBezTo>
                    <a:pt x="126" y="367"/>
                    <a:pt x="1" y="491"/>
                    <a:pt x="1" y="652"/>
                  </a:cubicBezTo>
                  <a:cubicBezTo>
                    <a:pt x="1" y="813"/>
                    <a:pt x="126" y="946"/>
                    <a:pt x="286" y="946"/>
                  </a:cubicBezTo>
                  <a:lnTo>
                    <a:pt x="6603" y="946"/>
                  </a:lnTo>
                  <a:lnTo>
                    <a:pt x="6603" y="1071"/>
                  </a:lnTo>
                  <a:cubicBezTo>
                    <a:pt x="6603" y="1268"/>
                    <a:pt x="6763" y="1428"/>
                    <a:pt x="6968" y="1428"/>
                  </a:cubicBezTo>
                  <a:lnTo>
                    <a:pt x="8057" y="1428"/>
                  </a:lnTo>
                  <a:lnTo>
                    <a:pt x="8057" y="2811"/>
                  </a:lnTo>
                  <a:lnTo>
                    <a:pt x="1482" y="2811"/>
                  </a:lnTo>
                  <a:cubicBezTo>
                    <a:pt x="750" y="2811"/>
                    <a:pt x="162" y="3400"/>
                    <a:pt x="162" y="4131"/>
                  </a:cubicBezTo>
                  <a:lnTo>
                    <a:pt x="162" y="12811"/>
                  </a:lnTo>
                  <a:lnTo>
                    <a:pt x="162" y="13766"/>
                  </a:lnTo>
                  <a:lnTo>
                    <a:pt x="162" y="15407"/>
                  </a:lnTo>
                  <a:cubicBezTo>
                    <a:pt x="162" y="15728"/>
                    <a:pt x="420" y="15996"/>
                    <a:pt x="741" y="15996"/>
                  </a:cubicBezTo>
                  <a:lnTo>
                    <a:pt x="6986" y="15996"/>
                  </a:lnTo>
                  <a:cubicBezTo>
                    <a:pt x="6986" y="16005"/>
                    <a:pt x="6977" y="16023"/>
                    <a:pt x="6977" y="16032"/>
                  </a:cubicBezTo>
                  <a:cubicBezTo>
                    <a:pt x="6968" y="16059"/>
                    <a:pt x="6968" y="16076"/>
                    <a:pt x="6959" y="16103"/>
                  </a:cubicBezTo>
                  <a:cubicBezTo>
                    <a:pt x="6959" y="16121"/>
                    <a:pt x="6950" y="16139"/>
                    <a:pt x="6950" y="16157"/>
                  </a:cubicBezTo>
                  <a:cubicBezTo>
                    <a:pt x="6942" y="16183"/>
                    <a:pt x="6933" y="16210"/>
                    <a:pt x="6924" y="16237"/>
                  </a:cubicBezTo>
                  <a:cubicBezTo>
                    <a:pt x="6924" y="16255"/>
                    <a:pt x="6915" y="16273"/>
                    <a:pt x="6915" y="16290"/>
                  </a:cubicBezTo>
                  <a:cubicBezTo>
                    <a:pt x="6906" y="16317"/>
                    <a:pt x="6897" y="16344"/>
                    <a:pt x="6888" y="16371"/>
                  </a:cubicBezTo>
                  <a:cubicBezTo>
                    <a:pt x="6888" y="16389"/>
                    <a:pt x="6879" y="16398"/>
                    <a:pt x="6870" y="16415"/>
                  </a:cubicBezTo>
                  <a:cubicBezTo>
                    <a:pt x="6852" y="16478"/>
                    <a:pt x="6835" y="16549"/>
                    <a:pt x="6808" y="16612"/>
                  </a:cubicBezTo>
                  <a:cubicBezTo>
                    <a:pt x="6763" y="16728"/>
                    <a:pt x="6719" y="16853"/>
                    <a:pt x="6656" y="16977"/>
                  </a:cubicBezTo>
                  <a:cubicBezTo>
                    <a:pt x="6433" y="17450"/>
                    <a:pt x="6094" y="17941"/>
                    <a:pt x="5568" y="18342"/>
                  </a:cubicBezTo>
                  <a:cubicBezTo>
                    <a:pt x="5354" y="18503"/>
                    <a:pt x="5470" y="18842"/>
                    <a:pt x="5746" y="18842"/>
                  </a:cubicBezTo>
                  <a:lnTo>
                    <a:pt x="12392" y="18842"/>
                  </a:lnTo>
                  <a:cubicBezTo>
                    <a:pt x="12660" y="18842"/>
                    <a:pt x="12776" y="18503"/>
                    <a:pt x="12562" y="18342"/>
                  </a:cubicBezTo>
                  <a:cubicBezTo>
                    <a:pt x="12035" y="17941"/>
                    <a:pt x="11696" y="17450"/>
                    <a:pt x="11473" y="16977"/>
                  </a:cubicBezTo>
                  <a:cubicBezTo>
                    <a:pt x="11402" y="16826"/>
                    <a:pt x="11349" y="16683"/>
                    <a:pt x="11304" y="16540"/>
                  </a:cubicBezTo>
                  <a:cubicBezTo>
                    <a:pt x="11286" y="16505"/>
                    <a:pt x="11277" y="16469"/>
                    <a:pt x="11268" y="16433"/>
                  </a:cubicBezTo>
                  <a:cubicBezTo>
                    <a:pt x="11259" y="16415"/>
                    <a:pt x="11250" y="16389"/>
                    <a:pt x="11242" y="16362"/>
                  </a:cubicBezTo>
                  <a:cubicBezTo>
                    <a:pt x="11233" y="16344"/>
                    <a:pt x="11224" y="16317"/>
                    <a:pt x="11224" y="16290"/>
                  </a:cubicBezTo>
                  <a:cubicBezTo>
                    <a:pt x="11215" y="16273"/>
                    <a:pt x="11206" y="16255"/>
                    <a:pt x="11206" y="16228"/>
                  </a:cubicBezTo>
                  <a:cubicBezTo>
                    <a:pt x="11197" y="16210"/>
                    <a:pt x="11188" y="16183"/>
                    <a:pt x="11188" y="16157"/>
                  </a:cubicBezTo>
                  <a:cubicBezTo>
                    <a:pt x="11179" y="16139"/>
                    <a:pt x="11179" y="16121"/>
                    <a:pt x="11170" y="16103"/>
                  </a:cubicBezTo>
                  <a:cubicBezTo>
                    <a:pt x="11161" y="16076"/>
                    <a:pt x="11161" y="16059"/>
                    <a:pt x="11152" y="16032"/>
                  </a:cubicBezTo>
                  <a:cubicBezTo>
                    <a:pt x="11152" y="16023"/>
                    <a:pt x="11152" y="16005"/>
                    <a:pt x="11143" y="15996"/>
                  </a:cubicBezTo>
                  <a:lnTo>
                    <a:pt x="17388" y="15996"/>
                  </a:lnTo>
                  <a:cubicBezTo>
                    <a:pt x="17709" y="15996"/>
                    <a:pt x="17968" y="15728"/>
                    <a:pt x="17968" y="15407"/>
                  </a:cubicBezTo>
                  <a:lnTo>
                    <a:pt x="17968" y="13525"/>
                  </a:lnTo>
                  <a:lnTo>
                    <a:pt x="17968" y="12811"/>
                  </a:lnTo>
                  <a:lnTo>
                    <a:pt x="17968" y="10563"/>
                  </a:lnTo>
                  <a:lnTo>
                    <a:pt x="17968" y="9751"/>
                  </a:lnTo>
                  <a:lnTo>
                    <a:pt x="17968" y="6665"/>
                  </a:lnTo>
                  <a:lnTo>
                    <a:pt x="17968" y="5844"/>
                  </a:lnTo>
                  <a:lnTo>
                    <a:pt x="17968" y="4131"/>
                  </a:lnTo>
                  <a:cubicBezTo>
                    <a:pt x="17968" y="3400"/>
                    <a:pt x="17379" y="2811"/>
                    <a:pt x="16648" y="2811"/>
                  </a:cubicBezTo>
                  <a:lnTo>
                    <a:pt x="10073" y="2811"/>
                  </a:lnTo>
                  <a:lnTo>
                    <a:pt x="10073" y="1428"/>
                  </a:lnTo>
                  <a:lnTo>
                    <a:pt x="11170" y="1428"/>
                  </a:lnTo>
                  <a:cubicBezTo>
                    <a:pt x="11366" y="1428"/>
                    <a:pt x="11527" y="1268"/>
                    <a:pt x="11527" y="1071"/>
                  </a:cubicBezTo>
                  <a:lnTo>
                    <a:pt x="11527" y="946"/>
                  </a:lnTo>
                  <a:lnTo>
                    <a:pt x="17843" y="946"/>
                  </a:lnTo>
                  <a:cubicBezTo>
                    <a:pt x="18004" y="946"/>
                    <a:pt x="18129" y="813"/>
                    <a:pt x="18129" y="652"/>
                  </a:cubicBezTo>
                  <a:cubicBezTo>
                    <a:pt x="18129" y="491"/>
                    <a:pt x="18004" y="367"/>
                    <a:pt x="17843" y="367"/>
                  </a:cubicBezTo>
                  <a:lnTo>
                    <a:pt x="11527" y="367"/>
                  </a:lnTo>
                  <a:lnTo>
                    <a:pt x="11527" y="358"/>
                  </a:lnTo>
                  <a:cubicBezTo>
                    <a:pt x="11527" y="161"/>
                    <a:pt x="11366" y="1"/>
                    <a:pt x="1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1" name="Google Shape;1521;p70"/>
            <p:cNvGrpSpPr/>
            <p:nvPr/>
          </p:nvGrpSpPr>
          <p:grpSpPr>
            <a:xfrm>
              <a:off x="1074200" y="878200"/>
              <a:ext cx="442750" cy="476175"/>
              <a:chOff x="2357300" y="2244725"/>
              <a:chExt cx="442750" cy="476175"/>
            </a:xfrm>
          </p:grpSpPr>
          <p:sp>
            <p:nvSpPr>
              <p:cNvPr id="1522" name="Google Shape;1522;p70"/>
              <p:cNvSpPr/>
              <p:nvPr/>
            </p:nvSpPr>
            <p:spPr>
              <a:xfrm>
                <a:off x="2725975" y="2292000"/>
                <a:ext cx="709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2561" y="562"/>
                    </a:lnTo>
                    <a:cubicBezTo>
                      <a:pt x="2712" y="562"/>
                      <a:pt x="2837" y="437"/>
                      <a:pt x="2837" y="277"/>
                    </a:cubicBezTo>
                    <a:cubicBezTo>
                      <a:pt x="2837" y="125"/>
                      <a:pt x="2712" y="0"/>
                      <a:pt x="25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70"/>
              <p:cNvSpPr/>
              <p:nvPr/>
            </p:nvSpPr>
            <p:spPr>
              <a:xfrm>
                <a:off x="2360425" y="2244725"/>
                <a:ext cx="386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267" y="562"/>
                    </a:lnTo>
                    <a:cubicBezTo>
                      <a:pt x="1419" y="562"/>
                      <a:pt x="1544" y="437"/>
                      <a:pt x="1544" y="277"/>
                    </a:cubicBezTo>
                    <a:cubicBezTo>
                      <a:pt x="1544" y="125"/>
                      <a:pt x="1419" y="0"/>
                      <a:pt x="1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70"/>
              <p:cNvSpPr/>
              <p:nvPr/>
            </p:nvSpPr>
            <p:spPr>
              <a:xfrm>
                <a:off x="2357300" y="2253400"/>
                <a:ext cx="442750" cy="467500"/>
              </a:xfrm>
              <a:custGeom>
                <a:avLst/>
                <a:gdLst/>
                <a:ahLst/>
                <a:cxnLst/>
                <a:rect l="l" t="t" r="r" b="b"/>
                <a:pathLst>
                  <a:path w="17710" h="18700" extrusionOk="0">
                    <a:moveTo>
                      <a:pt x="10876" y="554"/>
                    </a:moveTo>
                    <a:cubicBezTo>
                      <a:pt x="10911" y="554"/>
                      <a:pt x="10947" y="590"/>
                      <a:pt x="10947" y="625"/>
                    </a:cubicBezTo>
                    <a:lnTo>
                      <a:pt x="10947" y="1312"/>
                    </a:lnTo>
                    <a:cubicBezTo>
                      <a:pt x="10947" y="1348"/>
                      <a:pt x="10911" y="1375"/>
                      <a:pt x="10876" y="1375"/>
                    </a:cubicBezTo>
                    <a:lnTo>
                      <a:pt x="6834" y="1375"/>
                    </a:lnTo>
                    <a:cubicBezTo>
                      <a:pt x="6799" y="1375"/>
                      <a:pt x="6763" y="1348"/>
                      <a:pt x="6763" y="1312"/>
                    </a:cubicBezTo>
                    <a:lnTo>
                      <a:pt x="6763" y="625"/>
                    </a:lnTo>
                    <a:cubicBezTo>
                      <a:pt x="6763" y="590"/>
                      <a:pt x="6799" y="554"/>
                      <a:pt x="6834" y="554"/>
                    </a:cubicBezTo>
                    <a:close/>
                    <a:moveTo>
                      <a:pt x="9546" y="1937"/>
                    </a:moveTo>
                    <a:lnTo>
                      <a:pt x="9546" y="2704"/>
                    </a:lnTo>
                    <a:lnTo>
                      <a:pt x="8164" y="2704"/>
                    </a:lnTo>
                    <a:lnTo>
                      <a:pt x="8164" y="1937"/>
                    </a:lnTo>
                    <a:close/>
                    <a:moveTo>
                      <a:pt x="16157" y="3266"/>
                    </a:moveTo>
                    <a:cubicBezTo>
                      <a:pt x="16710" y="3266"/>
                      <a:pt x="17147" y="3703"/>
                      <a:pt x="17147" y="4256"/>
                    </a:cubicBezTo>
                    <a:lnTo>
                      <a:pt x="17147" y="5621"/>
                    </a:lnTo>
                    <a:lnTo>
                      <a:pt x="14961" y="3436"/>
                    </a:lnTo>
                    <a:lnTo>
                      <a:pt x="15140" y="3266"/>
                    </a:lnTo>
                    <a:close/>
                    <a:moveTo>
                      <a:pt x="11893" y="3266"/>
                    </a:moveTo>
                    <a:lnTo>
                      <a:pt x="9502" y="5657"/>
                    </a:lnTo>
                    <a:lnTo>
                      <a:pt x="7111" y="3266"/>
                    </a:lnTo>
                    <a:close/>
                    <a:moveTo>
                      <a:pt x="12687" y="5710"/>
                    </a:moveTo>
                    <a:lnTo>
                      <a:pt x="14203" y="7227"/>
                    </a:lnTo>
                    <a:lnTo>
                      <a:pt x="12722" y="8717"/>
                    </a:lnTo>
                    <a:lnTo>
                      <a:pt x="11197" y="7200"/>
                    </a:lnTo>
                    <a:lnTo>
                      <a:pt x="12687" y="5710"/>
                    </a:lnTo>
                    <a:close/>
                    <a:moveTo>
                      <a:pt x="10804" y="7593"/>
                    </a:moveTo>
                    <a:lnTo>
                      <a:pt x="12526" y="9306"/>
                    </a:lnTo>
                    <a:lnTo>
                      <a:pt x="14203" y="10992"/>
                    </a:lnTo>
                    <a:lnTo>
                      <a:pt x="12722" y="12481"/>
                    </a:lnTo>
                    <a:lnTo>
                      <a:pt x="9323" y="9074"/>
                    </a:lnTo>
                    <a:lnTo>
                      <a:pt x="10804" y="7593"/>
                    </a:lnTo>
                    <a:close/>
                    <a:moveTo>
                      <a:pt x="14346" y="3266"/>
                    </a:moveTo>
                    <a:lnTo>
                      <a:pt x="4586" y="13026"/>
                    </a:lnTo>
                    <a:lnTo>
                      <a:pt x="3096" y="13026"/>
                    </a:lnTo>
                    <a:lnTo>
                      <a:pt x="8146" y="7976"/>
                    </a:lnTo>
                    <a:cubicBezTo>
                      <a:pt x="8199" y="7923"/>
                      <a:pt x="8226" y="7851"/>
                      <a:pt x="8226" y="7780"/>
                    </a:cubicBezTo>
                    <a:cubicBezTo>
                      <a:pt x="8226" y="7700"/>
                      <a:pt x="8199" y="7628"/>
                      <a:pt x="8146" y="7584"/>
                    </a:cubicBezTo>
                    <a:lnTo>
                      <a:pt x="3828" y="3266"/>
                    </a:lnTo>
                    <a:lnTo>
                      <a:pt x="6317" y="3266"/>
                    </a:lnTo>
                    <a:lnTo>
                      <a:pt x="9305" y="6246"/>
                    </a:lnTo>
                    <a:cubicBezTo>
                      <a:pt x="9359" y="6299"/>
                      <a:pt x="9430" y="6326"/>
                      <a:pt x="9502" y="6326"/>
                    </a:cubicBezTo>
                    <a:cubicBezTo>
                      <a:pt x="9573" y="6326"/>
                      <a:pt x="9644" y="6299"/>
                      <a:pt x="9698" y="6246"/>
                    </a:cubicBezTo>
                    <a:lnTo>
                      <a:pt x="12687" y="3266"/>
                    </a:lnTo>
                    <a:close/>
                    <a:moveTo>
                      <a:pt x="7048" y="11348"/>
                    </a:moveTo>
                    <a:lnTo>
                      <a:pt x="8717" y="13026"/>
                    </a:lnTo>
                    <a:lnTo>
                      <a:pt x="5371" y="13026"/>
                    </a:lnTo>
                    <a:lnTo>
                      <a:pt x="7048" y="11348"/>
                    </a:lnTo>
                    <a:close/>
                    <a:moveTo>
                      <a:pt x="8922" y="9475"/>
                    </a:moveTo>
                    <a:lnTo>
                      <a:pt x="12481" y="13026"/>
                    </a:lnTo>
                    <a:lnTo>
                      <a:pt x="9511" y="13026"/>
                    </a:lnTo>
                    <a:lnTo>
                      <a:pt x="7441" y="10956"/>
                    </a:lnTo>
                    <a:lnTo>
                      <a:pt x="8922" y="9475"/>
                    </a:lnTo>
                    <a:close/>
                    <a:moveTo>
                      <a:pt x="14605" y="11384"/>
                    </a:moveTo>
                    <a:lnTo>
                      <a:pt x="16237" y="13026"/>
                    </a:lnTo>
                    <a:lnTo>
                      <a:pt x="13266" y="13026"/>
                    </a:lnTo>
                    <a:lnTo>
                      <a:pt x="13115" y="12874"/>
                    </a:lnTo>
                    <a:lnTo>
                      <a:pt x="14605" y="11384"/>
                    </a:lnTo>
                    <a:close/>
                    <a:moveTo>
                      <a:pt x="14605" y="7628"/>
                    </a:moveTo>
                    <a:lnTo>
                      <a:pt x="17102" y="10126"/>
                    </a:lnTo>
                    <a:cubicBezTo>
                      <a:pt x="17120" y="10144"/>
                      <a:pt x="17138" y="10153"/>
                      <a:pt x="17147" y="10162"/>
                    </a:cubicBezTo>
                    <a:lnTo>
                      <a:pt x="17147" y="13026"/>
                    </a:lnTo>
                    <a:lnTo>
                      <a:pt x="17022" y="13026"/>
                    </a:lnTo>
                    <a:cubicBezTo>
                      <a:pt x="17013" y="13017"/>
                      <a:pt x="17004" y="13008"/>
                      <a:pt x="16995" y="12990"/>
                    </a:cubicBezTo>
                    <a:lnTo>
                      <a:pt x="13115" y="9109"/>
                    </a:lnTo>
                    <a:lnTo>
                      <a:pt x="14605" y="7628"/>
                    </a:lnTo>
                    <a:close/>
                    <a:moveTo>
                      <a:pt x="10635" y="15961"/>
                    </a:moveTo>
                    <a:cubicBezTo>
                      <a:pt x="10822" y="16639"/>
                      <a:pt x="11206" y="17504"/>
                      <a:pt x="12026" y="18146"/>
                    </a:cubicBezTo>
                    <a:lnTo>
                      <a:pt x="5683" y="18146"/>
                    </a:lnTo>
                    <a:cubicBezTo>
                      <a:pt x="6513" y="17504"/>
                      <a:pt x="6897" y="16630"/>
                      <a:pt x="7075" y="15961"/>
                    </a:cubicBezTo>
                    <a:close/>
                    <a:moveTo>
                      <a:pt x="6834" y="1"/>
                    </a:moveTo>
                    <a:cubicBezTo>
                      <a:pt x="6486" y="1"/>
                      <a:pt x="6210" y="278"/>
                      <a:pt x="6210" y="625"/>
                    </a:cubicBezTo>
                    <a:lnTo>
                      <a:pt x="402" y="625"/>
                    </a:lnTo>
                    <a:cubicBezTo>
                      <a:pt x="251" y="625"/>
                      <a:pt x="126" y="750"/>
                      <a:pt x="126" y="911"/>
                    </a:cubicBezTo>
                    <a:cubicBezTo>
                      <a:pt x="126" y="1063"/>
                      <a:pt x="251" y="1187"/>
                      <a:pt x="402" y="1187"/>
                    </a:cubicBezTo>
                    <a:lnTo>
                      <a:pt x="6210" y="1187"/>
                    </a:lnTo>
                    <a:lnTo>
                      <a:pt x="6210" y="1312"/>
                    </a:lnTo>
                    <a:cubicBezTo>
                      <a:pt x="6210" y="1660"/>
                      <a:pt x="6486" y="1937"/>
                      <a:pt x="6834" y="1937"/>
                    </a:cubicBezTo>
                    <a:lnTo>
                      <a:pt x="7610" y="1937"/>
                    </a:lnTo>
                    <a:lnTo>
                      <a:pt x="7610" y="2704"/>
                    </a:lnTo>
                    <a:lnTo>
                      <a:pt x="1553" y="2704"/>
                    </a:lnTo>
                    <a:cubicBezTo>
                      <a:pt x="697" y="2704"/>
                      <a:pt x="1" y="3400"/>
                      <a:pt x="1" y="4256"/>
                    </a:cubicBezTo>
                    <a:lnTo>
                      <a:pt x="1" y="10679"/>
                    </a:lnTo>
                    <a:cubicBezTo>
                      <a:pt x="1" y="10831"/>
                      <a:pt x="126" y="10956"/>
                      <a:pt x="286" y="10956"/>
                    </a:cubicBezTo>
                    <a:cubicBezTo>
                      <a:pt x="438" y="10956"/>
                      <a:pt x="563" y="10831"/>
                      <a:pt x="563" y="10679"/>
                    </a:cubicBezTo>
                    <a:lnTo>
                      <a:pt x="563" y="4256"/>
                    </a:lnTo>
                    <a:cubicBezTo>
                      <a:pt x="563" y="3703"/>
                      <a:pt x="1009" y="3266"/>
                      <a:pt x="1553" y="3266"/>
                    </a:cubicBezTo>
                    <a:lnTo>
                      <a:pt x="3034" y="3266"/>
                    </a:lnTo>
                    <a:lnTo>
                      <a:pt x="7548" y="7780"/>
                    </a:lnTo>
                    <a:lnTo>
                      <a:pt x="2302" y="13026"/>
                    </a:lnTo>
                    <a:lnTo>
                      <a:pt x="563" y="13026"/>
                    </a:lnTo>
                    <a:lnTo>
                      <a:pt x="563" y="11821"/>
                    </a:lnTo>
                    <a:cubicBezTo>
                      <a:pt x="563" y="11661"/>
                      <a:pt x="438" y="11536"/>
                      <a:pt x="277" y="11536"/>
                    </a:cubicBezTo>
                    <a:cubicBezTo>
                      <a:pt x="126" y="11536"/>
                      <a:pt x="1" y="11661"/>
                      <a:pt x="1" y="11821"/>
                    </a:cubicBezTo>
                    <a:lnTo>
                      <a:pt x="1" y="15113"/>
                    </a:lnTo>
                    <a:cubicBezTo>
                      <a:pt x="1" y="15577"/>
                      <a:pt x="384" y="15961"/>
                      <a:pt x="848" y="15961"/>
                    </a:cubicBezTo>
                    <a:lnTo>
                      <a:pt x="6495" y="15961"/>
                    </a:lnTo>
                    <a:cubicBezTo>
                      <a:pt x="6326" y="16523"/>
                      <a:pt x="5987" y="17210"/>
                      <a:pt x="5327" y="17718"/>
                    </a:cubicBezTo>
                    <a:cubicBezTo>
                      <a:pt x="5130" y="17861"/>
                      <a:pt x="5059" y="18102"/>
                      <a:pt x="5130" y="18325"/>
                    </a:cubicBezTo>
                    <a:cubicBezTo>
                      <a:pt x="5211" y="18557"/>
                      <a:pt x="5416" y="18699"/>
                      <a:pt x="5657" y="18699"/>
                    </a:cubicBezTo>
                    <a:lnTo>
                      <a:pt x="12053" y="18699"/>
                    </a:lnTo>
                    <a:cubicBezTo>
                      <a:pt x="12294" y="18699"/>
                      <a:pt x="12499" y="18557"/>
                      <a:pt x="12579" y="18325"/>
                    </a:cubicBezTo>
                    <a:cubicBezTo>
                      <a:pt x="12651" y="18102"/>
                      <a:pt x="12579" y="17861"/>
                      <a:pt x="12392" y="17718"/>
                    </a:cubicBezTo>
                    <a:cubicBezTo>
                      <a:pt x="11723" y="17210"/>
                      <a:pt x="11393" y="16532"/>
                      <a:pt x="11215" y="15961"/>
                    </a:cubicBezTo>
                    <a:lnTo>
                      <a:pt x="13159" y="15961"/>
                    </a:lnTo>
                    <a:cubicBezTo>
                      <a:pt x="13311" y="15961"/>
                      <a:pt x="13436" y="15836"/>
                      <a:pt x="13436" y="15675"/>
                    </a:cubicBezTo>
                    <a:cubicBezTo>
                      <a:pt x="13436" y="15524"/>
                      <a:pt x="13311" y="15399"/>
                      <a:pt x="13159" y="15399"/>
                    </a:cubicBezTo>
                    <a:lnTo>
                      <a:pt x="848" y="15399"/>
                    </a:lnTo>
                    <a:cubicBezTo>
                      <a:pt x="688" y="15399"/>
                      <a:pt x="563" y="15274"/>
                      <a:pt x="563" y="15113"/>
                    </a:cubicBezTo>
                    <a:lnTo>
                      <a:pt x="563" y="13579"/>
                    </a:lnTo>
                    <a:lnTo>
                      <a:pt x="17147" y="13579"/>
                    </a:lnTo>
                    <a:lnTo>
                      <a:pt x="17147" y="15113"/>
                    </a:lnTo>
                    <a:cubicBezTo>
                      <a:pt x="17147" y="15274"/>
                      <a:pt x="17022" y="15399"/>
                      <a:pt x="16870" y="15399"/>
                    </a:cubicBezTo>
                    <a:lnTo>
                      <a:pt x="14301" y="15399"/>
                    </a:lnTo>
                    <a:cubicBezTo>
                      <a:pt x="14141" y="15399"/>
                      <a:pt x="14016" y="15524"/>
                      <a:pt x="14016" y="15675"/>
                    </a:cubicBezTo>
                    <a:cubicBezTo>
                      <a:pt x="14016" y="15836"/>
                      <a:pt x="14141" y="15961"/>
                      <a:pt x="14301" y="15961"/>
                    </a:cubicBezTo>
                    <a:lnTo>
                      <a:pt x="16870" y="15961"/>
                    </a:lnTo>
                    <a:cubicBezTo>
                      <a:pt x="17334" y="15961"/>
                      <a:pt x="17709" y="15577"/>
                      <a:pt x="17709" y="15113"/>
                    </a:cubicBezTo>
                    <a:lnTo>
                      <a:pt x="17709" y="8521"/>
                    </a:lnTo>
                    <a:cubicBezTo>
                      <a:pt x="17709" y="8369"/>
                      <a:pt x="17584" y="8244"/>
                      <a:pt x="17432" y="8244"/>
                    </a:cubicBezTo>
                    <a:cubicBezTo>
                      <a:pt x="17272" y="8244"/>
                      <a:pt x="17147" y="8369"/>
                      <a:pt x="17147" y="8521"/>
                    </a:cubicBezTo>
                    <a:lnTo>
                      <a:pt x="17147" y="9386"/>
                    </a:lnTo>
                    <a:lnTo>
                      <a:pt x="13079" y="5318"/>
                    </a:lnTo>
                    <a:lnTo>
                      <a:pt x="14569" y="3828"/>
                    </a:lnTo>
                    <a:lnTo>
                      <a:pt x="17111" y="6371"/>
                    </a:lnTo>
                    <a:cubicBezTo>
                      <a:pt x="17120" y="6388"/>
                      <a:pt x="17138" y="6397"/>
                      <a:pt x="17147" y="6406"/>
                    </a:cubicBezTo>
                    <a:lnTo>
                      <a:pt x="17147" y="7379"/>
                    </a:lnTo>
                    <a:cubicBezTo>
                      <a:pt x="17147" y="7530"/>
                      <a:pt x="17272" y="7664"/>
                      <a:pt x="17432" y="7664"/>
                    </a:cubicBezTo>
                    <a:cubicBezTo>
                      <a:pt x="17584" y="7664"/>
                      <a:pt x="17709" y="7530"/>
                      <a:pt x="17709" y="7379"/>
                    </a:cubicBezTo>
                    <a:lnTo>
                      <a:pt x="17709" y="4256"/>
                    </a:lnTo>
                    <a:cubicBezTo>
                      <a:pt x="17709" y="3400"/>
                      <a:pt x="17013" y="2704"/>
                      <a:pt x="16157" y="2704"/>
                    </a:cubicBezTo>
                    <a:lnTo>
                      <a:pt x="10108" y="2704"/>
                    </a:lnTo>
                    <a:lnTo>
                      <a:pt x="10108" y="1937"/>
                    </a:lnTo>
                    <a:lnTo>
                      <a:pt x="10876" y="1937"/>
                    </a:lnTo>
                    <a:cubicBezTo>
                      <a:pt x="11223" y="1937"/>
                      <a:pt x="11500" y="1660"/>
                      <a:pt x="11500" y="1312"/>
                    </a:cubicBezTo>
                    <a:lnTo>
                      <a:pt x="11500" y="1187"/>
                    </a:lnTo>
                    <a:lnTo>
                      <a:pt x="17308" y="1187"/>
                    </a:lnTo>
                    <a:cubicBezTo>
                      <a:pt x="17459" y="1187"/>
                      <a:pt x="17584" y="1063"/>
                      <a:pt x="17584" y="911"/>
                    </a:cubicBezTo>
                    <a:cubicBezTo>
                      <a:pt x="17584" y="750"/>
                      <a:pt x="17459" y="625"/>
                      <a:pt x="17308" y="625"/>
                    </a:cubicBezTo>
                    <a:lnTo>
                      <a:pt x="11500" y="625"/>
                    </a:lnTo>
                    <a:cubicBezTo>
                      <a:pt x="11500" y="278"/>
                      <a:pt x="11223" y="1"/>
                      <a:pt x="108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70"/>
              <p:cNvSpPr/>
              <p:nvPr/>
            </p:nvSpPr>
            <p:spPr>
              <a:xfrm>
                <a:off x="2562050" y="2599100"/>
                <a:ext cx="3325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330" extrusionOk="0">
                    <a:moveTo>
                      <a:pt x="669" y="554"/>
                    </a:moveTo>
                    <a:cubicBezTo>
                      <a:pt x="723" y="554"/>
                      <a:pt x="776" y="607"/>
                      <a:pt x="776" y="661"/>
                    </a:cubicBezTo>
                    <a:cubicBezTo>
                      <a:pt x="776" y="723"/>
                      <a:pt x="723" y="768"/>
                      <a:pt x="669" y="768"/>
                    </a:cubicBezTo>
                    <a:cubicBezTo>
                      <a:pt x="607" y="768"/>
                      <a:pt x="562" y="723"/>
                      <a:pt x="562" y="661"/>
                    </a:cubicBezTo>
                    <a:cubicBezTo>
                      <a:pt x="562" y="607"/>
                      <a:pt x="607" y="554"/>
                      <a:pt x="669" y="554"/>
                    </a:cubicBezTo>
                    <a:close/>
                    <a:moveTo>
                      <a:pt x="669" y="1"/>
                    </a:moveTo>
                    <a:cubicBezTo>
                      <a:pt x="304" y="1"/>
                      <a:pt x="0" y="295"/>
                      <a:pt x="0" y="661"/>
                    </a:cubicBezTo>
                    <a:cubicBezTo>
                      <a:pt x="0" y="1026"/>
                      <a:pt x="304" y="1330"/>
                      <a:pt x="669" y="1330"/>
                    </a:cubicBezTo>
                    <a:cubicBezTo>
                      <a:pt x="1035" y="1330"/>
                      <a:pt x="1330" y="1026"/>
                      <a:pt x="1330" y="661"/>
                    </a:cubicBezTo>
                    <a:cubicBezTo>
                      <a:pt x="1330" y="295"/>
                      <a:pt x="1035" y="1"/>
                      <a:pt x="6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70"/>
              <p:cNvSpPr/>
              <p:nvPr/>
            </p:nvSpPr>
            <p:spPr>
              <a:xfrm>
                <a:off x="2393650" y="2397700"/>
                <a:ext cx="97275" cy="116450"/>
              </a:xfrm>
              <a:custGeom>
                <a:avLst/>
                <a:gdLst/>
                <a:ahLst/>
                <a:cxnLst/>
                <a:rect l="l" t="t" r="r" b="b"/>
                <a:pathLst>
                  <a:path w="3891" h="4658" extrusionOk="0">
                    <a:moveTo>
                      <a:pt x="1946" y="554"/>
                    </a:moveTo>
                    <a:cubicBezTo>
                      <a:pt x="2713" y="554"/>
                      <a:pt x="3337" y="1178"/>
                      <a:pt x="3337" y="1946"/>
                    </a:cubicBezTo>
                    <a:cubicBezTo>
                      <a:pt x="3337" y="2356"/>
                      <a:pt x="2811" y="3177"/>
                      <a:pt x="1981" y="4087"/>
                    </a:cubicBezTo>
                    <a:cubicBezTo>
                      <a:pt x="1972" y="4096"/>
                      <a:pt x="1955" y="4105"/>
                      <a:pt x="1946" y="4105"/>
                    </a:cubicBezTo>
                    <a:cubicBezTo>
                      <a:pt x="1937" y="4105"/>
                      <a:pt x="1928" y="4096"/>
                      <a:pt x="1919" y="4087"/>
                    </a:cubicBezTo>
                    <a:cubicBezTo>
                      <a:pt x="1080" y="3177"/>
                      <a:pt x="563" y="2356"/>
                      <a:pt x="563" y="1946"/>
                    </a:cubicBezTo>
                    <a:cubicBezTo>
                      <a:pt x="563" y="1178"/>
                      <a:pt x="1187" y="554"/>
                      <a:pt x="1946" y="554"/>
                    </a:cubicBezTo>
                    <a:close/>
                    <a:moveTo>
                      <a:pt x="1946" y="1"/>
                    </a:moveTo>
                    <a:cubicBezTo>
                      <a:pt x="875" y="1"/>
                      <a:pt x="1" y="866"/>
                      <a:pt x="1" y="1946"/>
                    </a:cubicBezTo>
                    <a:cubicBezTo>
                      <a:pt x="1" y="2677"/>
                      <a:pt x="822" y="3721"/>
                      <a:pt x="1509" y="4461"/>
                    </a:cubicBezTo>
                    <a:cubicBezTo>
                      <a:pt x="1616" y="4586"/>
                      <a:pt x="1785" y="4658"/>
                      <a:pt x="1946" y="4658"/>
                    </a:cubicBezTo>
                    <a:cubicBezTo>
                      <a:pt x="2115" y="4658"/>
                      <a:pt x="2276" y="4586"/>
                      <a:pt x="2392" y="4461"/>
                    </a:cubicBezTo>
                    <a:cubicBezTo>
                      <a:pt x="3079" y="3721"/>
                      <a:pt x="3890" y="2677"/>
                      <a:pt x="3890" y="1946"/>
                    </a:cubicBezTo>
                    <a:cubicBezTo>
                      <a:pt x="3890" y="866"/>
                      <a:pt x="3016" y="1"/>
                      <a:pt x="19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70"/>
              <p:cNvSpPr/>
              <p:nvPr/>
            </p:nvSpPr>
            <p:spPr>
              <a:xfrm>
                <a:off x="2435375" y="24338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75417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62"/>
          <p:cNvSpPr/>
          <p:nvPr/>
        </p:nvSpPr>
        <p:spPr>
          <a:xfrm>
            <a:off x="6632825" y="1858050"/>
            <a:ext cx="1757910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89" name="Google Shape;989;p62"/>
          <p:cNvSpPr txBox="1">
            <a:spLocks noGrp="1"/>
          </p:cNvSpPr>
          <p:nvPr>
            <p:ph type="body" idx="1"/>
          </p:nvPr>
        </p:nvSpPr>
        <p:spPr>
          <a:xfrm>
            <a:off x="6064725" y="539500"/>
            <a:ext cx="2366100" cy="186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Example</a:t>
            </a:r>
            <a:endParaRPr i="1" dirty="0">
              <a:solidFill>
                <a:schemeClr val="accent1"/>
              </a:solidFill>
            </a:endParaRPr>
          </a:p>
        </p:txBody>
      </p:sp>
      <p:sp>
        <p:nvSpPr>
          <p:cNvPr id="990" name="Google Shape;990;p62"/>
          <p:cNvSpPr/>
          <p:nvPr/>
        </p:nvSpPr>
        <p:spPr>
          <a:xfrm>
            <a:off x="7595938" y="275342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1" name="Google Shape;991;p62"/>
          <p:cNvGrpSpPr/>
          <p:nvPr/>
        </p:nvGrpSpPr>
        <p:grpSpPr>
          <a:xfrm rot="-366593">
            <a:off x="7842423" y="3046523"/>
            <a:ext cx="547954" cy="454318"/>
            <a:chOff x="6561800" y="2420438"/>
            <a:chExt cx="504950" cy="418663"/>
          </a:xfrm>
        </p:grpSpPr>
        <p:sp>
          <p:nvSpPr>
            <p:cNvPr id="992" name="Google Shape;992;p62"/>
            <p:cNvSpPr/>
            <p:nvPr/>
          </p:nvSpPr>
          <p:spPr>
            <a:xfrm>
              <a:off x="6579425" y="2420450"/>
              <a:ext cx="487325" cy="418650"/>
            </a:xfrm>
            <a:custGeom>
              <a:avLst/>
              <a:gdLst/>
              <a:ahLst/>
              <a:cxnLst/>
              <a:rect l="l" t="t" r="r" b="b"/>
              <a:pathLst>
                <a:path w="19493" h="16746" extrusionOk="0">
                  <a:moveTo>
                    <a:pt x="678" y="1"/>
                  </a:moveTo>
                  <a:cubicBezTo>
                    <a:pt x="303" y="1"/>
                    <a:pt x="0" y="304"/>
                    <a:pt x="0" y="670"/>
                  </a:cubicBezTo>
                  <a:lnTo>
                    <a:pt x="0" y="14185"/>
                  </a:lnTo>
                  <a:cubicBezTo>
                    <a:pt x="0" y="14355"/>
                    <a:pt x="143" y="14489"/>
                    <a:pt x="312" y="14489"/>
                  </a:cubicBezTo>
                  <a:lnTo>
                    <a:pt x="12365" y="14489"/>
                  </a:lnTo>
                  <a:cubicBezTo>
                    <a:pt x="12936" y="15818"/>
                    <a:pt x="14247" y="16746"/>
                    <a:pt x="15781" y="16746"/>
                  </a:cubicBezTo>
                  <a:cubicBezTo>
                    <a:pt x="17833" y="16746"/>
                    <a:pt x="19493" y="15086"/>
                    <a:pt x="19493" y="13034"/>
                  </a:cubicBezTo>
                  <a:cubicBezTo>
                    <a:pt x="19493" y="11366"/>
                    <a:pt x="18386" y="9948"/>
                    <a:pt x="16870" y="9484"/>
                  </a:cubicBezTo>
                  <a:lnTo>
                    <a:pt x="16870" y="8931"/>
                  </a:lnTo>
                  <a:lnTo>
                    <a:pt x="16870" y="3079"/>
                  </a:lnTo>
                  <a:lnTo>
                    <a:pt x="16870" y="670"/>
                  </a:lnTo>
                  <a:cubicBezTo>
                    <a:pt x="16870" y="491"/>
                    <a:pt x="16798" y="322"/>
                    <a:pt x="16674" y="197"/>
                  </a:cubicBezTo>
                  <a:cubicBezTo>
                    <a:pt x="16549" y="72"/>
                    <a:pt x="16379" y="1"/>
                    <a:pt x="16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3" name="Google Shape;993;p62"/>
            <p:cNvGrpSpPr/>
            <p:nvPr/>
          </p:nvGrpSpPr>
          <p:grpSpPr>
            <a:xfrm>
              <a:off x="6561800" y="2420438"/>
              <a:ext cx="476200" cy="411075"/>
              <a:chOff x="5490375" y="2197650"/>
              <a:chExt cx="476200" cy="411075"/>
            </a:xfrm>
          </p:grpSpPr>
          <p:sp>
            <p:nvSpPr>
              <p:cNvPr id="994" name="Google Shape;994;p62"/>
              <p:cNvSpPr/>
              <p:nvPr/>
            </p:nvSpPr>
            <p:spPr>
              <a:xfrm>
                <a:off x="5544125" y="2228875"/>
                <a:ext cx="2293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9172" h="55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cubicBezTo>
                      <a:pt x="1" y="429"/>
                      <a:pt x="125" y="554"/>
                      <a:pt x="277" y="554"/>
                    </a:cubicBezTo>
                    <a:lnTo>
                      <a:pt x="8886" y="554"/>
                    </a:lnTo>
                    <a:cubicBezTo>
                      <a:pt x="9047" y="554"/>
                      <a:pt x="9171" y="429"/>
                      <a:pt x="9171" y="277"/>
                    </a:cubicBezTo>
                    <a:cubicBezTo>
                      <a:pt x="9171" y="126"/>
                      <a:pt x="9038" y="1"/>
                      <a:pt x="88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62"/>
              <p:cNvSpPr/>
              <p:nvPr/>
            </p:nvSpPr>
            <p:spPr>
              <a:xfrm>
                <a:off x="5788575" y="222710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2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28" y="607"/>
                      <a:pt x="553" y="482"/>
                      <a:pt x="553" y="321"/>
                    </a:cubicBezTo>
                    <a:lnTo>
                      <a:pt x="553" y="286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62"/>
              <p:cNvSpPr/>
              <p:nvPr/>
            </p:nvSpPr>
            <p:spPr>
              <a:xfrm>
                <a:off x="5812650" y="222710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86"/>
                    </a:cubicBezTo>
                    <a:lnTo>
                      <a:pt x="1" y="32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21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62"/>
              <p:cNvSpPr/>
              <p:nvPr/>
            </p:nvSpPr>
            <p:spPr>
              <a:xfrm>
                <a:off x="5836750" y="2227100"/>
                <a:ext cx="13850" cy="151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7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2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28" y="607"/>
                      <a:pt x="553" y="482"/>
                      <a:pt x="553" y="321"/>
                    </a:cubicBezTo>
                    <a:lnTo>
                      <a:pt x="553" y="286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62"/>
              <p:cNvSpPr/>
              <p:nvPr/>
            </p:nvSpPr>
            <p:spPr>
              <a:xfrm>
                <a:off x="5556625" y="2410650"/>
                <a:ext cx="127375" cy="620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481" extrusionOk="0">
                    <a:moveTo>
                      <a:pt x="4354" y="553"/>
                    </a:moveTo>
                    <a:cubicBezTo>
                      <a:pt x="4452" y="553"/>
                      <a:pt x="4541" y="634"/>
                      <a:pt x="4541" y="741"/>
                    </a:cubicBezTo>
                    <a:lnTo>
                      <a:pt x="4541" y="1731"/>
                    </a:lnTo>
                    <a:cubicBezTo>
                      <a:pt x="4541" y="1838"/>
                      <a:pt x="4452" y="1918"/>
                      <a:pt x="4354" y="1918"/>
                    </a:cubicBezTo>
                    <a:lnTo>
                      <a:pt x="741" y="1918"/>
                    </a:lnTo>
                    <a:cubicBezTo>
                      <a:pt x="642" y="1918"/>
                      <a:pt x="562" y="1838"/>
                      <a:pt x="562" y="1731"/>
                    </a:cubicBezTo>
                    <a:lnTo>
                      <a:pt x="562" y="741"/>
                    </a:lnTo>
                    <a:cubicBezTo>
                      <a:pt x="562" y="634"/>
                      <a:pt x="642" y="553"/>
                      <a:pt x="741" y="553"/>
                    </a:cubicBezTo>
                    <a:close/>
                    <a:moveTo>
                      <a:pt x="741" y="0"/>
                    </a:moveTo>
                    <a:cubicBezTo>
                      <a:pt x="330" y="0"/>
                      <a:pt x="0" y="330"/>
                      <a:pt x="0" y="741"/>
                    </a:cubicBezTo>
                    <a:lnTo>
                      <a:pt x="0" y="1731"/>
                    </a:lnTo>
                    <a:cubicBezTo>
                      <a:pt x="0" y="2141"/>
                      <a:pt x="330" y="2480"/>
                      <a:pt x="741" y="2480"/>
                    </a:cubicBezTo>
                    <a:lnTo>
                      <a:pt x="4354" y="2480"/>
                    </a:lnTo>
                    <a:cubicBezTo>
                      <a:pt x="4764" y="2480"/>
                      <a:pt x="5094" y="2141"/>
                      <a:pt x="5094" y="1731"/>
                    </a:cubicBezTo>
                    <a:lnTo>
                      <a:pt x="5094" y="741"/>
                    </a:lnTo>
                    <a:cubicBezTo>
                      <a:pt x="5094" y="330"/>
                      <a:pt x="4764" y="0"/>
                      <a:pt x="43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62"/>
              <p:cNvSpPr/>
              <p:nvPr/>
            </p:nvSpPr>
            <p:spPr>
              <a:xfrm>
                <a:off x="5822250" y="2464400"/>
                <a:ext cx="98825" cy="98600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3944" extrusionOk="0">
                    <a:moveTo>
                      <a:pt x="2471" y="553"/>
                    </a:moveTo>
                    <a:lnTo>
                      <a:pt x="2471" y="1196"/>
                    </a:lnTo>
                    <a:cubicBezTo>
                      <a:pt x="2471" y="1347"/>
                      <a:pt x="2596" y="1481"/>
                      <a:pt x="2748" y="1481"/>
                    </a:cubicBezTo>
                    <a:lnTo>
                      <a:pt x="3390" y="1481"/>
                    </a:lnTo>
                    <a:lnTo>
                      <a:pt x="3390" y="2471"/>
                    </a:lnTo>
                    <a:lnTo>
                      <a:pt x="2748" y="2471"/>
                    </a:lnTo>
                    <a:cubicBezTo>
                      <a:pt x="2596" y="2471"/>
                      <a:pt x="2471" y="2596"/>
                      <a:pt x="2471" y="2748"/>
                    </a:cubicBezTo>
                    <a:lnTo>
                      <a:pt x="2471" y="3390"/>
                    </a:lnTo>
                    <a:lnTo>
                      <a:pt x="1481" y="3390"/>
                    </a:lnTo>
                    <a:lnTo>
                      <a:pt x="1481" y="2748"/>
                    </a:lnTo>
                    <a:cubicBezTo>
                      <a:pt x="1481" y="2596"/>
                      <a:pt x="1356" y="2471"/>
                      <a:pt x="1196" y="2471"/>
                    </a:cubicBezTo>
                    <a:lnTo>
                      <a:pt x="553" y="2471"/>
                    </a:lnTo>
                    <a:lnTo>
                      <a:pt x="553" y="1481"/>
                    </a:lnTo>
                    <a:lnTo>
                      <a:pt x="1196" y="1481"/>
                    </a:lnTo>
                    <a:cubicBezTo>
                      <a:pt x="1356" y="1481"/>
                      <a:pt x="1481" y="1347"/>
                      <a:pt x="1481" y="1196"/>
                    </a:cubicBezTo>
                    <a:lnTo>
                      <a:pt x="1481" y="553"/>
                    </a:lnTo>
                    <a:close/>
                    <a:moveTo>
                      <a:pt x="1463" y="0"/>
                    </a:moveTo>
                    <a:cubicBezTo>
                      <a:pt x="1160" y="0"/>
                      <a:pt x="919" y="241"/>
                      <a:pt x="919" y="536"/>
                    </a:cubicBezTo>
                    <a:lnTo>
                      <a:pt x="919" y="919"/>
                    </a:lnTo>
                    <a:lnTo>
                      <a:pt x="544" y="919"/>
                    </a:lnTo>
                    <a:cubicBezTo>
                      <a:pt x="241" y="919"/>
                      <a:pt x="0" y="1160"/>
                      <a:pt x="0" y="1463"/>
                    </a:cubicBezTo>
                    <a:lnTo>
                      <a:pt x="0" y="2480"/>
                    </a:lnTo>
                    <a:cubicBezTo>
                      <a:pt x="0" y="2784"/>
                      <a:pt x="241" y="3024"/>
                      <a:pt x="544" y="3024"/>
                    </a:cubicBezTo>
                    <a:lnTo>
                      <a:pt x="919" y="3024"/>
                    </a:lnTo>
                    <a:lnTo>
                      <a:pt x="919" y="3408"/>
                    </a:lnTo>
                    <a:cubicBezTo>
                      <a:pt x="919" y="3702"/>
                      <a:pt x="1160" y="3943"/>
                      <a:pt x="1463" y="3943"/>
                    </a:cubicBezTo>
                    <a:lnTo>
                      <a:pt x="2480" y="3943"/>
                    </a:lnTo>
                    <a:cubicBezTo>
                      <a:pt x="2784" y="3943"/>
                      <a:pt x="3024" y="3702"/>
                      <a:pt x="3024" y="3408"/>
                    </a:cubicBezTo>
                    <a:lnTo>
                      <a:pt x="3024" y="3024"/>
                    </a:lnTo>
                    <a:lnTo>
                      <a:pt x="3408" y="3024"/>
                    </a:lnTo>
                    <a:cubicBezTo>
                      <a:pt x="3702" y="3024"/>
                      <a:pt x="3952" y="2784"/>
                      <a:pt x="3952" y="2480"/>
                    </a:cubicBezTo>
                    <a:lnTo>
                      <a:pt x="3952" y="1463"/>
                    </a:lnTo>
                    <a:cubicBezTo>
                      <a:pt x="3952" y="1160"/>
                      <a:pt x="3702" y="919"/>
                      <a:pt x="3408" y="919"/>
                    </a:cubicBezTo>
                    <a:lnTo>
                      <a:pt x="3024" y="919"/>
                    </a:lnTo>
                    <a:lnTo>
                      <a:pt x="3024" y="536"/>
                    </a:lnTo>
                    <a:cubicBezTo>
                      <a:pt x="3024" y="241"/>
                      <a:pt x="2784" y="0"/>
                      <a:pt x="24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62"/>
              <p:cNvSpPr/>
              <p:nvPr/>
            </p:nvSpPr>
            <p:spPr>
              <a:xfrm>
                <a:off x="5490375" y="2197650"/>
                <a:ext cx="476200" cy="411075"/>
              </a:xfrm>
              <a:custGeom>
                <a:avLst/>
                <a:gdLst/>
                <a:ahLst/>
                <a:cxnLst/>
                <a:rect l="l" t="t" r="r" b="b"/>
                <a:pathLst>
                  <a:path w="19048" h="16443" extrusionOk="0">
                    <a:moveTo>
                      <a:pt x="15621" y="554"/>
                    </a:moveTo>
                    <a:cubicBezTo>
                      <a:pt x="15827" y="554"/>
                      <a:pt x="15996" y="723"/>
                      <a:pt x="15996" y="937"/>
                    </a:cubicBezTo>
                    <a:lnTo>
                      <a:pt x="15996" y="2409"/>
                    </a:lnTo>
                    <a:lnTo>
                      <a:pt x="563" y="2409"/>
                    </a:lnTo>
                    <a:lnTo>
                      <a:pt x="563" y="937"/>
                    </a:lnTo>
                    <a:cubicBezTo>
                      <a:pt x="563" y="723"/>
                      <a:pt x="732" y="554"/>
                      <a:pt x="937" y="554"/>
                    </a:cubicBezTo>
                    <a:close/>
                    <a:moveTo>
                      <a:pt x="13061" y="9073"/>
                    </a:moveTo>
                    <a:cubicBezTo>
                      <a:pt x="13159" y="9073"/>
                      <a:pt x="13248" y="9154"/>
                      <a:pt x="13248" y="9261"/>
                    </a:cubicBezTo>
                    <a:lnTo>
                      <a:pt x="13248" y="9412"/>
                    </a:lnTo>
                    <a:cubicBezTo>
                      <a:pt x="12820" y="9680"/>
                      <a:pt x="12445" y="10028"/>
                      <a:pt x="12151" y="10438"/>
                    </a:cubicBezTo>
                    <a:lnTo>
                      <a:pt x="9939" y="10438"/>
                    </a:lnTo>
                    <a:cubicBezTo>
                      <a:pt x="9841" y="10438"/>
                      <a:pt x="9751" y="10358"/>
                      <a:pt x="9751" y="10251"/>
                    </a:cubicBezTo>
                    <a:lnTo>
                      <a:pt x="9751" y="9261"/>
                    </a:lnTo>
                    <a:cubicBezTo>
                      <a:pt x="9751" y="9154"/>
                      <a:pt x="9841" y="9073"/>
                      <a:pt x="9939" y="9073"/>
                    </a:cubicBezTo>
                    <a:close/>
                    <a:moveTo>
                      <a:pt x="937" y="1"/>
                    </a:moveTo>
                    <a:cubicBezTo>
                      <a:pt x="420" y="1"/>
                      <a:pt x="1" y="420"/>
                      <a:pt x="1" y="937"/>
                    </a:cubicBezTo>
                    <a:lnTo>
                      <a:pt x="1" y="13721"/>
                    </a:lnTo>
                    <a:cubicBezTo>
                      <a:pt x="1" y="14042"/>
                      <a:pt x="259" y="14301"/>
                      <a:pt x="580" y="14301"/>
                    </a:cubicBezTo>
                    <a:lnTo>
                      <a:pt x="7352" y="14301"/>
                    </a:lnTo>
                    <a:cubicBezTo>
                      <a:pt x="7512" y="14301"/>
                      <a:pt x="7637" y="14176"/>
                      <a:pt x="7637" y="14025"/>
                    </a:cubicBezTo>
                    <a:cubicBezTo>
                      <a:pt x="7637" y="13873"/>
                      <a:pt x="7512" y="13748"/>
                      <a:pt x="7352" y="13748"/>
                    </a:cubicBezTo>
                    <a:lnTo>
                      <a:pt x="580" y="13748"/>
                    </a:lnTo>
                    <a:cubicBezTo>
                      <a:pt x="572" y="13748"/>
                      <a:pt x="563" y="13730"/>
                      <a:pt x="563" y="13721"/>
                    </a:cubicBezTo>
                    <a:lnTo>
                      <a:pt x="563" y="2963"/>
                    </a:lnTo>
                    <a:lnTo>
                      <a:pt x="15996" y="2963"/>
                    </a:lnTo>
                    <a:lnTo>
                      <a:pt x="15996" y="8922"/>
                    </a:lnTo>
                    <a:cubicBezTo>
                      <a:pt x="15755" y="8868"/>
                      <a:pt x="15505" y="8841"/>
                      <a:pt x="15247" y="8841"/>
                    </a:cubicBezTo>
                    <a:cubicBezTo>
                      <a:pt x="14729" y="8841"/>
                      <a:pt x="14239" y="8948"/>
                      <a:pt x="13793" y="9136"/>
                    </a:cubicBezTo>
                    <a:cubicBezTo>
                      <a:pt x="13730" y="8779"/>
                      <a:pt x="13427" y="8520"/>
                      <a:pt x="13061" y="8520"/>
                    </a:cubicBezTo>
                    <a:lnTo>
                      <a:pt x="9939" y="8520"/>
                    </a:lnTo>
                    <a:cubicBezTo>
                      <a:pt x="9528" y="8520"/>
                      <a:pt x="9198" y="8850"/>
                      <a:pt x="9198" y="9261"/>
                    </a:cubicBezTo>
                    <a:lnTo>
                      <a:pt x="9198" y="10251"/>
                    </a:lnTo>
                    <a:cubicBezTo>
                      <a:pt x="9198" y="10661"/>
                      <a:pt x="9528" y="11000"/>
                      <a:pt x="9939" y="11000"/>
                    </a:cubicBezTo>
                    <a:lnTo>
                      <a:pt x="11821" y="11000"/>
                    </a:lnTo>
                    <a:cubicBezTo>
                      <a:pt x="11580" y="11491"/>
                      <a:pt x="11446" y="12053"/>
                      <a:pt x="11446" y="12642"/>
                    </a:cubicBezTo>
                    <a:cubicBezTo>
                      <a:pt x="11446" y="13025"/>
                      <a:pt x="11509" y="13391"/>
                      <a:pt x="11616" y="13748"/>
                    </a:cubicBezTo>
                    <a:lnTo>
                      <a:pt x="8493" y="13748"/>
                    </a:lnTo>
                    <a:cubicBezTo>
                      <a:pt x="8342" y="13748"/>
                      <a:pt x="8217" y="13873"/>
                      <a:pt x="8217" y="14025"/>
                    </a:cubicBezTo>
                    <a:cubicBezTo>
                      <a:pt x="8217" y="14176"/>
                      <a:pt x="8342" y="14301"/>
                      <a:pt x="8493" y="14301"/>
                    </a:cubicBezTo>
                    <a:lnTo>
                      <a:pt x="11830" y="14301"/>
                    </a:lnTo>
                    <a:cubicBezTo>
                      <a:pt x="12445" y="15568"/>
                      <a:pt x="13748" y="16442"/>
                      <a:pt x="15247" y="16442"/>
                    </a:cubicBezTo>
                    <a:cubicBezTo>
                      <a:pt x="17343" y="16442"/>
                      <a:pt x="19047" y="14738"/>
                      <a:pt x="19047" y="12642"/>
                    </a:cubicBezTo>
                    <a:cubicBezTo>
                      <a:pt x="19047" y="12115"/>
                      <a:pt x="18940" y="11607"/>
                      <a:pt x="18735" y="11125"/>
                    </a:cubicBezTo>
                    <a:cubicBezTo>
                      <a:pt x="18689" y="11020"/>
                      <a:pt x="18584" y="10958"/>
                      <a:pt x="18479" y="10958"/>
                    </a:cubicBezTo>
                    <a:cubicBezTo>
                      <a:pt x="18442" y="10958"/>
                      <a:pt x="18404" y="10966"/>
                      <a:pt x="18369" y="10982"/>
                    </a:cubicBezTo>
                    <a:cubicBezTo>
                      <a:pt x="18226" y="11036"/>
                      <a:pt x="18155" y="11206"/>
                      <a:pt x="18217" y="11348"/>
                    </a:cubicBezTo>
                    <a:cubicBezTo>
                      <a:pt x="18396" y="11759"/>
                      <a:pt x="18494" y="12187"/>
                      <a:pt x="18494" y="12642"/>
                    </a:cubicBezTo>
                    <a:cubicBezTo>
                      <a:pt x="18494" y="14426"/>
                      <a:pt x="17040" y="15880"/>
                      <a:pt x="15247" y="15880"/>
                    </a:cubicBezTo>
                    <a:cubicBezTo>
                      <a:pt x="13462" y="15880"/>
                      <a:pt x="12008" y="14426"/>
                      <a:pt x="12008" y="12642"/>
                    </a:cubicBezTo>
                    <a:cubicBezTo>
                      <a:pt x="12008" y="10858"/>
                      <a:pt x="13462" y="9403"/>
                      <a:pt x="15247" y="9403"/>
                    </a:cubicBezTo>
                    <a:cubicBezTo>
                      <a:pt x="16157" y="9403"/>
                      <a:pt x="17022" y="9778"/>
                      <a:pt x="17638" y="10447"/>
                    </a:cubicBezTo>
                    <a:cubicBezTo>
                      <a:pt x="17690" y="10509"/>
                      <a:pt x="17764" y="10540"/>
                      <a:pt x="17840" y="10540"/>
                    </a:cubicBezTo>
                    <a:cubicBezTo>
                      <a:pt x="17907" y="10540"/>
                      <a:pt x="17976" y="10515"/>
                      <a:pt x="18030" y="10465"/>
                    </a:cubicBezTo>
                    <a:cubicBezTo>
                      <a:pt x="18146" y="10358"/>
                      <a:pt x="18146" y="10180"/>
                      <a:pt x="18048" y="10073"/>
                    </a:cubicBezTo>
                    <a:cubicBezTo>
                      <a:pt x="17629" y="9618"/>
                      <a:pt x="17120" y="9279"/>
                      <a:pt x="16558" y="9073"/>
                    </a:cubicBezTo>
                    <a:lnTo>
                      <a:pt x="16558" y="937"/>
                    </a:lnTo>
                    <a:cubicBezTo>
                      <a:pt x="16558" y="420"/>
                      <a:pt x="16139" y="1"/>
                      <a:pt x="156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62"/>
              <p:cNvSpPr/>
              <p:nvPr/>
            </p:nvSpPr>
            <p:spPr>
              <a:xfrm>
                <a:off x="5556625" y="2328125"/>
                <a:ext cx="127375" cy="62025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2481" extrusionOk="0">
                    <a:moveTo>
                      <a:pt x="741" y="1"/>
                    </a:moveTo>
                    <a:cubicBezTo>
                      <a:pt x="330" y="1"/>
                      <a:pt x="0" y="340"/>
                      <a:pt x="0" y="750"/>
                    </a:cubicBezTo>
                    <a:lnTo>
                      <a:pt x="0" y="1740"/>
                    </a:lnTo>
                    <a:cubicBezTo>
                      <a:pt x="0" y="2150"/>
                      <a:pt x="330" y="2481"/>
                      <a:pt x="741" y="2481"/>
                    </a:cubicBezTo>
                    <a:lnTo>
                      <a:pt x="4354" y="2481"/>
                    </a:lnTo>
                    <a:cubicBezTo>
                      <a:pt x="4764" y="2481"/>
                      <a:pt x="5094" y="2150"/>
                      <a:pt x="5094" y="1740"/>
                    </a:cubicBezTo>
                    <a:lnTo>
                      <a:pt x="5094" y="750"/>
                    </a:lnTo>
                    <a:cubicBezTo>
                      <a:pt x="5094" y="340"/>
                      <a:pt x="4764" y="1"/>
                      <a:pt x="4354" y="1"/>
                    </a:cubicBezTo>
                    <a:lnTo>
                      <a:pt x="2471" y="1"/>
                    </a:lnTo>
                    <a:cubicBezTo>
                      <a:pt x="2320" y="1"/>
                      <a:pt x="2195" y="125"/>
                      <a:pt x="2195" y="286"/>
                    </a:cubicBezTo>
                    <a:cubicBezTo>
                      <a:pt x="2195" y="438"/>
                      <a:pt x="2320" y="563"/>
                      <a:pt x="2471" y="563"/>
                    </a:cubicBezTo>
                    <a:lnTo>
                      <a:pt x="4354" y="563"/>
                    </a:lnTo>
                    <a:cubicBezTo>
                      <a:pt x="4452" y="563"/>
                      <a:pt x="4541" y="643"/>
                      <a:pt x="4541" y="750"/>
                    </a:cubicBezTo>
                    <a:lnTo>
                      <a:pt x="4541" y="1740"/>
                    </a:lnTo>
                    <a:cubicBezTo>
                      <a:pt x="4541" y="1838"/>
                      <a:pt x="4452" y="1927"/>
                      <a:pt x="4354" y="1927"/>
                    </a:cubicBezTo>
                    <a:lnTo>
                      <a:pt x="741" y="1927"/>
                    </a:lnTo>
                    <a:cubicBezTo>
                      <a:pt x="642" y="1927"/>
                      <a:pt x="562" y="1838"/>
                      <a:pt x="562" y="1740"/>
                    </a:cubicBezTo>
                    <a:lnTo>
                      <a:pt x="562" y="750"/>
                    </a:lnTo>
                    <a:cubicBezTo>
                      <a:pt x="562" y="643"/>
                      <a:pt x="642" y="563"/>
                      <a:pt x="741" y="563"/>
                    </a:cubicBezTo>
                    <a:lnTo>
                      <a:pt x="1329" y="563"/>
                    </a:lnTo>
                    <a:cubicBezTo>
                      <a:pt x="1490" y="563"/>
                      <a:pt x="1615" y="438"/>
                      <a:pt x="1615" y="286"/>
                    </a:cubicBezTo>
                    <a:cubicBezTo>
                      <a:pt x="1615" y="125"/>
                      <a:pt x="1490" y="1"/>
                      <a:pt x="132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62"/>
              <p:cNvSpPr/>
              <p:nvPr/>
            </p:nvSpPr>
            <p:spPr>
              <a:xfrm>
                <a:off x="5720325" y="2328125"/>
                <a:ext cx="115100" cy="62025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2481" extrusionOk="0">
                    <a:moveTo>
                      <a:pt x="3863" y="563"/>
                    </a:moveTo>
                    <a:cubicBezTo>
                      <a:pt x="3961" y="563"/>
                      <a:pt x="4050" y="643"/>
                      <a:pt x="4050" y="750"/>
                    </a:cubicBezTo>
                    <a:lnTo>
                      <a:pt x="4050" y="1740"/>
                    </a:lnTo>
                    <a:cubicBezTo>
                      <a:pt x="4050" y="1838"/>
                      <a:pt x="3961" y="1927"/>
                      <a:pt x="3863" y="1927"/>
                    </a:cubicBezTo>
                    <a:lnTo>
                      <a:pt x="741" y="1927"/>
                    </a:lnTo>
                    <a:cubicBezTo>
                      <a:pt x="643" y="1927"/>
                      <a:pt x="553" y="1838"/>
                      <a:pt x="553" y="1740"/>
                    </a:cubicBezTo>
                    <a:lnTo>
                      <a:pt x="553" y="750"/>
                    </a:lnTo>
                    <a:cubicBezTo>
                      <a:pt x="553" y="643"/>
                      <a:pt x="643" y="563"/>
                      <a:pt x="741" y="563"/>
                    </a:cubicBezTo>
                    <a:close/>
                    <a:moveTo>
                      <a:pt x="741" y="1"/>
                    </a:moveTo>
                    <a:cubicBezTo>
                      <a:pt x="330" y="1"/>
                      <a:pt x="0" y="340"/>
                      <a:pt x="0" y="750"/>
                    </a:cubicBezTo>
                    <a:lnTo>
                      <a:pt x="0" y="1740"/>
                    </a:lnTo>
                    <a:cubicBezTo>
                      <a:pt x="0" y="2150"/>
                      <a:pt x="330" y="2481"/>
                      <a:pt x="741" y="2481"/>
                    </a:cubicBezTo>
                    <a:lnTo>
                      <a:pt x="3863" y="2481"/>
                    </a:lnTo>
                    <a:cubicBezTo>
                      <a:pt x="4273" y="2481"/>
                      <a:pt x="4603" y="2150"/>
                      <a:pt x="4603" y="1740"/>
                    </a:cubicBezTo>
                    <a:lnTo>
                      <a:pt x="4603" y="750"/>
                    </a:lnTo>
                    <a:cubicBezTo>
                      <a:pt x="4603" y="340"/>
                      <a:pt x="4273" y="1"/>
                      <a:pt x="38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62"/>
              <p:cNvSpPr/>
              <p:nvPr/>
            </p:nvSpPr>
            <p:spPr>
              <a:xfrm>
                <a:off x="5646050" y="2485350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4"/>
                      <a:pt x="125" y="599"/>
                      <a:pt x="277" y="599"/>
                    </a:cubicBezTo>
                    <a:cubicBezTo>
                      <a:pt x="429" y="599"/>
                      <a:pt x="554" y="474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62"/>
              <p:cNvSpPr/>
              <p:nvPr/>
            </p:nvSpPr>
            <p:spPr>
              <a:xfrm>
                <a:off x="5670125" y="2485350"/>
                <a:ext cx="13875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5" h="599" extrusionOk="0">
                    <a:moveTo>
                      <a:pt x="278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4"/>
                      <a:pt x="126" y="599"/>
                      <a:pt x="278" y="599"/>
                    </a:cubicBezTo>
                    <a:cubicBezTo>
                      <a:pt x="429" y="599"/>
                      <a:pt x="554" y="474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62"/>
              <p:cNvSpPr/>
              <p:nvPr/>
            </p:nvSpPr>
            <p:spPr>
              <a:xfrm>
                <a:off x="5720325" y="2302025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22"/>
                    </a:lnTo>
                    <a:cubicBezTo>
                      <a:pt x="0" y="474"/>
                      <a:pt x="125" y="598"/>
                      <a:pt x="277" y="598"/>
                    </a:cubicBezTo>
                    <a:cubicBezTo>
                      <a:pt x="428" y="598"/>
                      <a:pt x="553" y="474"/>
                      <a:pt x="553" y="322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62"/>
              <p:cNvSpPr/>
              <p:nvPr/>
            </p:nvSpPr>
            <p:spPr>
              <a:xfrm>
                <a:off x="5744400" y="2302025"/>
                <a:ext cx="13850" cy="1497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9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74"/>
                      <a:pt x="126" y="598"/>
                      <a:pt x="277" y="598"/>
                    </a:cubicBezTo>
                    <a:cubicBezTo>
                      <a:pt x="429" y="598"/>
                      <a:pt x="554" y="474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p59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920" name="Google Shape;920;p59"/>
          <p:cNvSpPr/>
          <p:nvPr/>
        </p:nvSpPr>
        <p:spPr>
          <a:xfrm>
            <a:off x="4076850" y="3993475"/>
            <a:ext cx="3077914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21" name="Google Shape;921;p59"/>
          <p:cNvSpPr txBox="1">
            <a:spLocks noGrp="1"/>
          </p:cNvSpPr>
          <p:nvPr>
            <p:ph type="title"/>
          </p:nvPr>
        </p:nvSpPr>
        <p:spPr>
          <a:xfrm>
            <a:off x="1957650" y="1478450"/>
            <a:ext cx="52287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    </a:t>
            </a:r>
            <a:r>
              <a:rPr lang="en" i="1">
                <a:solidFill>
                  <a:schemeClr val="accent1"/>
                </a:solidFill>
              </a:rPr>
              <a:t>words</a:t>
            </a:r>
            <a:endParaRPr i="1">
              <a:solidFill>
                <a:schemeClr val="accent1"/>
              </a:solidFill>
            </a:endParaRPr>
          </a:p>
        </p:txBody>
      </p:sp>
      <p:cxnSp>
        <p:nvCxnSpPr>
          <p:cNvPr id="922" name="Google Shape;922;p59"/>
          <p:cNvCxnSpPr/>
          <p:nvPr/>
        </p:nvCxnSpPr>
        <p:spPr>
          <a:xfrm rot="10800000">
            <a:off x="2231151" y="3569131"/>
            <a:ext cx="16062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72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1563" name="Google Shape;1563;p72"/>
          <p:cNvSpPr txBox="1">
            <a:spLocks noGrp="1"/>
          </p:cNvSpPr>
          <p:nvPr>
            <p:ph type="title"/>
          </p:nvPr>
        </p:nvSpPr>
        <p:spPr>
          <a:xfrm>
            <a:off x="722375" y="572425"/>
            <a:ext cx="3849600" cy="109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64" name="Google Shape;1564;p72"/>
          <p:cNvSpPr txBox="1">
            <a:spLocks noGrp="1"/>
          </p:cNvSpPr>
          <p:nvPr>
            <p:ph type="subTitle" idx="1"/>
          </p:nvPr>
        </p:nvSpPr>
        <p:spPr>
          <a:xfrm>
            <a:off x="2004400" y="1844672"/>
            <a:ext cx="38496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cwoodruff@live.com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616 724 6885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@</a:t>
            </a:r>
            <a:r>
              <a:rPr lang="en" dirty="0" err="1"/>
              <a:t>cwoodruff</a:t>
            </a:r>
            <a:endParaRPr dirty="0"/>
          </a:p>
        </p:txBody>
      </p:sp>
      <p:cxnSp>
        <p:nvCxnSpPr>
          <p:cNvPr id="1565" name="Google Shape;1565;p72"/>
          <p:cNvCxnSpPr/>
          <p:nvPr/>
        </p:nvCxnSpPr>
        <p:spPr>
          <a:xfrm rot="10800000">
            <a:off x="4340600" y="1220625"/>
            <a:ext cx="4578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7" name="Google Shape;1567;p72"/>
          <p:cNvSpPr/>
          <p:nvPr/>
        </p:nvSpPr>
        <p:spPr>
          <a:xfrm>
            <a:off x="2108452" y="3039096"/>
            <a:ext cx="456527" cy="457059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8" name="Google Shape;1568;p72"/>
          <p:cNvGrpSpPr/>
          <p:nvPr/>
        </p:nvGrpSpPr>
        <p:grpSpPr>
          <a:xfrm>
            <a:off x="2702044" y="3039192"/>
            <a:ext cx="457036" cy="456531"/>
            <a:chOff x="3303268" y="3817349"/>
            <a:chExt cx="346056" cy="345674"/>
          </a:xfrm>
        </p:grpSpPr>
        <p:sp>
          <p:nvSpPr>
            <p:cNvPr id="1569" name="Google Shape;1569;p72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2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72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72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" name="Google Shape;1573;p72"/>
          <p:cNvGrpSpPr/>
          <p:nvPr/>
        </p:nvGrpSpPr>
        <p:grpSpPr>
          <a:xfrm>
            <a:off x="3295157" y="3039192"/>
            <a:ext cx="457036" cy="456531"/>
            <a:chOff x="3752358" y="3817349"/>
            <a:chExt cx="346056" cy="345674"/>
          </a:xfrm>
        </p:grpSpPr>
        <p:sp>
          <p:nvSpPr>
            <p:cNvPr id="1574" name="Google Shape;1574;p72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72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72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2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72"/>
          <p:cNvGrpSpPr/>
          <p:nvPr/>
        </p:nvGrpSpPr>
        <p:grpSpPr>
          <a:xfrm>
            <a:off x="3888269" y="3039192"/>
            <a:ext cx="456994" cy="456531"/>
            <a:chOff x="4201447" y="3817349"/>
            <a:chExt cx="346024" cy="345674"/>
          </a:xfrm>
        </p:grpSpPr>
        <p:sp>
          <p:nvSpPr>
            <p:cNvPr id="1579" name="Google Shape;1579;p72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2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1" name="Google Shape;1581;p72"/>
          <p:cNvSpPr/>
          <p:nvPr/>
        </p:nvSpPr>
        <p:spPr>
          <a:xfrm>
            <a:off x="6742488" y="7659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2" name="Google Shape;1582;p72"/>
          <p:cNvGrpSpPr/>
          <p:nvPr/>
        </p:nvGrpSpPr>
        <p:grpSpPr>
          <a:xfrm rot="-349039">
            <a:off x="7013960" y="1042508"/>
            <a:ext cx="540894" cy="462628"/>
            <a:chOff x="7043863" y="1067763"/>
            <a:chExt cx="511413" cy="437413"/>
          </a:xfrm>
        </p:grpSpPr>
        <p:grpSp>
          <p:nvGrpSpPr>
            <p:cNvPr id="1583" name="Google Shape;1583;p72"/>
            <p:cNvGrpSpPr/>
            <p:nvPr/>
          </p:nvGrpSpPr>
          <p:grpSpPr>
            <a:xfrm>
              <a:off x="7067475" y="1093500"/>
              <a:ext cx="487800" cy="411675"/>
              <a:chOff x="4910275" y="1067425"/>
              <a:chExt cx="487800" cy="411675"/>
            </a:xfrm>
          </p:grpSpPr>
          <p:sp>
            <p:nvSpPr>
              <p:cNvPr id="1584" name="Google Shape;1584;p72"/>
              <p:cNvSpPr/>
              <p:nvPr/>
            </p:nvSpPr>
            <p:spPr>
              <a:xfrm>
                <a:off x="4910275" y="1197400"/>
                <a:ext cx="487800" cy="281700"/>
              </a:xfrm>
              <a:custGeom>
                <a:avLst/>
                <a:gdLst/>
                <a:ahLst/>
                <a:cxnLst/>
                <a:rect l="l" t="t" r="r" b="b"/>
                <a:pathLst>
                  <a:path w="19512" h="11268" extrusionOk="0">
                    <a:moveTo>
                      <a:pt x="9761" y="0"/>
                    </a:moveTo>
                    <a:cubicBezTo>
                      <a:pt x="9636" y="0"/>
                      <a:pt x="9520" y="80"/>
                      <a:pt x="9484" y="205"/>
                    </a:cubicBezTo>
                    <a:cubicBezTo>
                      <a:pt x="6745" y="277"/>
                      <a:pt x="4283" y="1481"/>
                      <a:pt x="2552" y="3372"/>
                    </a:cubicBezTo>
                    <a:cubicBezTo>
                      <a:pt x="2535" y="3369"/>
                      <a:pt x="2516" y="3367"/>
                      <a:pt x="2497" y="3367"/>
                    </a:cubicBezTo>
                    <a:cubicBezTo>
                      <a:pt x="2422" y="3367"/>
                      <a:pt x="2342" y="3395"/>
                      <a:pt x="2285" y="3452"/>
                    </a:cubicBezTo>
                    <a:cubicBezTo>
                      <a:pt x="2204" y="3542"/>
                      <a:pt x="2178" y="3658"/>
                      <a:pt x="2222" y="3765"/>
                    </a:cubicBezTo>
                    <a:cubicBezTo>
                      <a:pt x="902" y="5371"/>
                      <a:pt x="81" y="7404"/>
                      <a:pt x="10" y="9635"/>
                    </a:cubicBezTo>
                    <a:cubicBezTo>
                      <a:pt x="1" y="9804"/>
                      <a:pt x="144" y="9947"/>
                      <a:pt x="313" y="9947"/>
                    </a:cubicBezTo>
                    <a:lnTo>
                      <a:pt x="8494" y="9947"/>
                    </a:lnTo>
                    <a:cubicBezTo>
                      <a:pt x="8494" y="9956"/>
                      <a:pt x="8494" y="9965"/>
                      <a:pt x="8494" y="9974"/>
                    </a:cubicBezTo>
                    <a:cubicBezTo>
                      <a:pt x="8494" y="10687"/>
                      <a:pt x="9074" y="11267"/>
                      <a:pt x="9787" y="11267"/>
                    </a:cubicBezTo>
                    <a:cubicBezTo>
                      <a:pt x="10501" y="11267"/>
                      <a:pt x="11081" y="10687"/>
                      <a:pt x="11081" y="9974"/>
                    </a:cubicBezTo>
                    <a:cubicBezTo>
                      <a:pt x="11081" y="9965"/>
                      <a:pt x="11081" y="9956"/>
                      <a:pt x="11081" y="9947"/>
                    </a:cubicBezTo>
                    <a:lnTo>
                      <a:pt x="19199" y="9947"/>
                    </a:lnTo>
                    <a:cubicBezTo>
                      <a:pt x="19369" y="9947"/>
                      <a:pt x="19511" y="9804"/>
                      <a:pt x="19502" y="9635"/>
                    </a:cubicBezTo>
                    <a:cubicBezTo>
                      <a:pt x="19502" y="9635"/>
                      <a:pt x="19502" y="9635"/>
                      <a:pt x="19502" y="9626"/>
                    </a:cubicBezTo>
                    <a:cubicBezTo>
                      <a:pt x="19493" y="9483"/>
                      <a:pt x="19485" y="9340"/>
                      <a:pt x="19476" y="9198"/>
                    </a:cubicBezTo>
                    <a:cubicBezTo>
                      <a:pt x="19476" y="9162"/>
                      <a:pt x="19467" y="9117"/>
                      <a:pt x="19467" y="9082"/>
                    </a:cubicBezTo>
                    <a:cubicBezTo>
                      <a:pt x="19458" y="8957"/>
                      <a:pt x="19440" y="8841"/>
                      <a:pt x="19431" y="8716"/>
                    </a:cubicBezTo>
                    <a:cubicBezTo>
                      <a:pt x="19422" y="8689"/>
                      <a:pt x="19422" y="8671"/>
                      <a:pt x="19422" y="8645"/>
                    </a:cubicBezTo>
                    <a:cubicBezTo>
                      <a:pt x="19404" y="8511"/>
                      <a:pt x="19377" y="8368"/>
                      <a:pt x="19351" y="8225"/>
                    </a:cubicBezTo>
                    <a:cubicBezTo>
                      <a:pt x="19351" y="8190"/>
                      <a:pt x="19342" y="8154"/>
                      <a:pt x="19333" y="8127"/>
                    </a:cubicBezTo>
                    <a:cubicBezTo>
                      <a:pt x="19315" y="8011"/>
                      <a:pt x="19288" y="7895"/>
                      <a:pt x="19262" y="7788"/>
                    </a:cubicBezTo>
                    <a:cubicBezTo>
                      <a:pt x="19262" y="7752"/>
                      <a:pt x="19253" y="7726"/>
                      <a:pt x="19244" y="7690"/>
                    </a:cubicBezTo>
                    <a:cubicBezTo>
                      <a:pt x="19208" y="7556"/>
                      <a:pt x="19181" y="7422"/>
                      <a:pt x="19137" y="7289"/>
                    </a:cubicBezTo>
                    <a:cubicBezTo>
                      <a:pt x="19128" y="7262"/>
                      <a:pt x="19119" y="7235"/>
                      <a:pt x="19119" y="7208"/>
                    </a:cubicBezTo>
                    <a:cubicBezTo>
                      <a:pt x="19083" y="7092"/>
                      <a:pt x="19047" y="6985"/>
                      <a:pt x="19012" y="6878"/>
                    </a:cubicBezTo>
                    <a:cubicBezTo>
                      <a:pt x="19003" y="6842"/>
                      <a:pt x="18994" y="6807"/>
                      <a:pt x="18976" y="6771"/>
                    </a:cubicBezTo>
                    <a:cubicBezTo>
                      <a:pt x="18931" y="6646"/>
                      <a:pt x="18887" y="6512"/>
                      <a:pt x="18833" y="6388"/>
                    </a:cubicBezTo>
                    <a:cubicBezTo>
                      <a:pt x="18833" y="6370"/>
                      <a:pt x="18824" y="6361"/>
                      <a:pt x="18815" y="6343"/>
                    </a:cubicBezTo>
                    <a:cubicBezTo>
                      <a:pt x="18771" y="6227"/>
                      <a:pt x="18726" y="6111"/>
                      <a:pt x="18673" y="5995"/>
                    </a:cubicBezTo>
                    <a:cubicBezTo>
                      <a:pt x="18655" y="5968"/>
                      <a:pt x="18646" y="5933"/>
                      <a:pt x="18628" y="5897"/>
                    </a:cubicBezTo>
                    <a:cubicBezTo>
                      <a:pt x="18575" y="5781"/>
                      <a:pt x="18521" y="5665"/>
                      <a:pt x="18459" y="5549"/>
                    </a:cubicBezTo>
                    <a:cubicBezTo>
                      <a:pt x="18459" y="5540"/>
                      <a:pt x="18450" y="5531"/>
                      <a:pt x="18450" y="5522"/>
                    </a:cubicBezTo>
                    <a:cubicBezTo>
                      <a:pt x="18387" y="5397"/>
                      <a:pt x="18325" y="5281"/>
                      <a:pt x="18253" y="5165"/>
                    </a:cubicBezTo>
                    <a:cubicBezTo>
                      <a:pt x="18236" y="5130"/>
                      <a:pt x="18218" y="5103"/>
                      <a:pt x="18200" y="5067"/>
                    </a:cubicBezTo>
                    <a:cubicBezTo>
                      <a:pt x="18146" y="4969"/>
                      <a:pt x="18084" y="4871"/>
                      <a:pt x="18021" y="4773"/>
                    </a:cubicBezTo>
                    <a:cubicBezTo>
                      <a:pt x="18013" y="4755"/>
                      <a:pt x="17995" y="4728"/>
                      <a:pt x="17986" y="4710"/>
                    </a:cubicBezTo>
                    <a:cubicBezTo>
                      <a:pt x="17906" y="4594"/>
                      <a:pt x="17834" y="4478"/>
                      <a:pt x="17754" y="4371"/>
                    </a:cubicBezTo>
                    <a:cubicBezTo>
                      <a:pt x="17736" y="4345"/>
                      <a:pt x="17718" y="4318"/>
                      <a:pt x="17700" y="4291"/>
                    </a:cubicBezTo>
                    <a:cubicBezTo>
                      <a:pt x="17638" y="4202"/>
                      <a:pt x="17567" y="4113"/>
                      <a:pt x="17504" y="4023"/>
                    </a:cubicBezTo>
                    <a:cubicBezTo>
                      <a:pt x="17486" y="3997"/>
                      <a:pt x="17459" y="3970"/>
                      <a:pt x="17442" y="3943"/>
                    </a:cubicBezTo>
                    <a:cubicBezTo>
                      <a:pt x="17388" y="3872"/>
                      <a:pt x="17326" y="3800"/>
                      <a:pt x="17272" y="3738"/>
                    </a:cubicBezTo>
                    <a:cubicBezTo>
                      <a:pt x="17299" y="3640"/>
                      <a:pt x="17272" y="3533"/>
                      <a:pt x="17192" y="3452"/>
                    </a:cubicBezTo>
                    <a:cubicBezTo>
                      <a:pt x="17137" y="3398"/>
                      <a:pt x="17062" y="3371"/>
                      <a:pt x="16990" y="3371"/>
                    </a:cubicBezTo>
                    <a:cubicBezTo>
                      <a:pt x="16980" y="3371"/>
                      <a:pt x="16970" y="3371"/>
                      <a:pt x="16960" y="3372"/>
                    </a:cubicBezTo>
                    <a:cubicBezTo>
                      <a:pt x="16942" y="3354"/>
                      <a:pt x="16924" y="3337"/>
                      <a:pt x="16906" y="3319"/>
                    </a:cubicBezTo>
                    <a:cubicBezTo>
                      <a:pt x="16889" y="3292"/>
                      <a:pt x="16862" y="3265"/>
                      <a:pt x="16835" y="3238"/>
                    </a:cubicBezTo>
                    <a:cubicBezTo>
                      <a:pt x="16737" y="3140"/>
                      <a:pt x="16648" y="3042"/>
                      <a:pt x="16550" y="2953"/>
                    </a:cubicBezTo>
                    <a:cubicBezTo>
                      <a:pt x="16541" y="2944"/>
                      <a:pt x="16541" y="2944"/>
                      <a:pt x="16541" y="2935"/>
                    </a:cubicBezTo>
                    <a:cubicBezTo>
                      <a:pt x="16442" y="2846"/>
                      <a:pt x="16344" y="2757"/>
                      <a:pt x="16246" y="2676"/>
                    </a:cubicBezTo>
                    <a:cubicBezTo>
                      <a:pt x="16219" y="2650"/>
                      <a:pt x="16193" y="2623"/>
                      <a:pt x="16166" y="2596"/>
                    </a:cubicBezTo>
                    <a:cubicBezTo>
                      <a:pt x="16077" y="2525"/>
                      <a:pt x="15987" y="2444"/>
                      <a:pt x="15898" y="2373"/>
                    </a:cubicBezTo>
                    <a:cubicBezTo>
                      <a:pt x="15880" y="2355"/>
                      <a:pt x="15863" y="2346"/>
                      <a:pt x="15845" y="2328"/>
                    </a:cubicBezTo>
                    <a:cubicBezTo>
                      <a:pt x="15747" y="2248"/>
                      <a:pt x="15640" y="2168"/>
                      <a:pt x="15533" y="2088"/>
                    </a:cubicBezTo>
                    <a:cubicBezTo>
                      <a:pt x="15497" y="2070"/>
                      <a:pt x="15470" y="2043"/>
                      <a:pt x="15443" y="2025"/>
                    </a:cubicBezTo>
                    <a:cubicBezTo>
                      <a:pt x="15354" y="1963"/>
                      <a:pt x="15265" y="1900"/>
                      <a:pt x="15176" y="1838"/>
                    </a:cubicBezTo>
                    <a:cubicBezTo>
                      <a:pt x="15149" y="1820"/>
                      <a:pt x="15122" y="1802"/>
                      <a:pt x="15086" y="1784"/>
                    </a:cubicBezTo>
                    <a:cubicBezTo>
                      <a:pt x="14979" y="1713"/>
                      <a:pt x="14863" y="1642"/>
                      <a:pt x="14747" y="1570"/>
                    </a:cubicBezTo>
                    <a:cubicBezTo>
                      <a:pt x="14721" y="1552"/>
                      <a:pt x="14694" y="1534"/>
                      <a:pt x="14667" y="1517"/>
                    </a:cubicBezTo>
                    <a:cubicBezTo>
                      <a:pt x="14569" y="1463"/>
                      <a:pt x="14480" y="1419"/>
                      <a:pt x="14382" y="1365"/>
                    </a:cubicBezTo>
                    <a:cubicBezTo>
                      <a:pt x="14355" y="1347"/>
                      <a:pt x="14319" y="1329"/>
                      <a:pt x="14284" y="1311"/>
                    </a:cubicBezTo>
                    <a:cubicBezTo>
                      <a:pt x="14266" y="1294"/>
                      <a:pt x="14239" y="1285"/>
                      <a:pt x="14221" y="1276"/>
                    </a:cubicBezTo>
                    <a:cubicBezTo>
                      <a:pt x="14132" y="1231"/>
                      <a:pt x="14034" y="1178"/>
                      <a:pt x="13936" y="1133"/>
                    </a:cubicBezTo>
                    <a:cubicBezTo>
                      <a:pt x="13909" y="1124"/>
                      <a:pt x="13882" y="1106"/>
                      <a:pt x="13855" y="1097"/>
                    </a:cubicBezTo>
                    <a:cubicBezTo>
                      <a:pt x="13748" y="1044"/>
                      <a:pt x="13632" y="999"/>
                      <a:pt x="13525" y="946"/>
                    </a:cubicBezTo>
                    <a:cubicBezTo>
                      <a:pt x="13507" y="946"/>
                      <a:pt x="13490" y="937"/>
                      <a:pt x="13472" y="928"/>
                    </a:cubicBezTo>
                    <a:cubicBezTo>
                      <a:pt x="13347" y="874"/>
                      <a:pt x="13222" y="830"/>
                      <a:pt x="13097" y="785"/>
                    </a:cubicBezTo>
                    <a:cubicBezTo>
                      <a:pt x="13061" y="767"/>
                      <a:pt x="13035" y="758"/>
                      <a:pt x="13008" y="749"/>
                    </a:cubicBezTo>
                    <a:cubicBezTo>
                      <a:pt x="12874" y="705"/>
                      <a:pt x="12749" y="660"/>
                      <a:pt x="12615" y="625"/>
                    </a:cubicBezTo>
                    <a:cubicBezTo>
                      <a:pt x="12598" y="616"/>
                      <a:pt x="12580" y="607"/>
                      <a:pt x="12562" y="607"/>
                    </a:cubicBezTo>
                    <a:cubicBezTo>
                      <a:pt x="12437" y="571"/>
                      <a:pt x="12312" y="535"/>
                      <a:pt x="12196" y="500"/>
                    </a:cubicBezTo>
                    <a:cubicBezTo>
                      <a:pt x="12169" y="500"/>
                      <a:pt x="12151" y="491"/>
                      <a:pt x="12125" y="482"/>
                    </a:cubicBezTo>
                    <a:cubicBezTo>
                      <a:pt x="11991" y="455"/>
                      <a:pt x="11857" y="419"/>
                      <a:pt x="11723" y="393"/>
                    </a:cubicBezTo>
                    <a:cubicBezTo>
                      <a:pt x="11696" y="393"/>
                      <a:pt x="11670" y="384"/>
                      <a:pt x="11634" y="375"/>
                    </a:cubicBezTo>
                    <a:cubicBezTo>
                      <a:pt x="11500" y="348"/>
                      <a:pt x="11366" y="330"/>
                      <a:pt x="11233" y="303"/>
                    </a:cubicBezTo>
                    <a:lnTo>
                      <a:pt x="11188" y="303"/>
                    </a:lnTo>
                    <a:cubicBezTo>
                      <a:pt x="11054" y="277"/>
                      <a:pt x="10920" y="268"/>
                      <a:pt x="10787" y="250"/>
                    </a:cubicBezTo>
                    <a:cubicBezTo>
                      <a:pt x="10760" y="250"/>
                      <a:pt x="10733" y="241"/>
                      <a:pt x="10706" y="241"/>
                    </a:cubicBezTo>
                    <a:cubicBezTo>
                      <a:pt x="10564" y="232"/>
                      <a:pt x="10421" y="214"/>
                      <a:pt x="10287" y="205"/>
                    </a:cubicBezTo>
                    <a:lnTo>
                      <a:pt x="10198" y="205"/>
                    </a:lnTo>
                    <a:cubicBezTo>
                      <a:pt x="10144" y="205"/>
                      <a:pt x="10091" y="196"/>
                      <a:pt x="10046" y="196"/>
                    </a:cubicBezTo>
                    <a:cubicBezTo>
                      <a:pt x="10001" y="80"/>
                      <a:pt x="9894" y="0"/>
                      <a:pt x="97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72"/>
              <p:cNvSpPr/>
              <p:nvPr/>
            </p:nvSpPr>
            <p:spPr>
              <a:xfrm>
                <a:off x="4988350" y="1067425"/>
                <a:ext cx="331000" cy="46350"/>
              </a:xfrm>
              <a:custGeom>
                <a:avLst/>
                <a:gdLst/>
                <a:ahLst/>
                <a:cxnLst/>
                <a:rect l="l" t="t" r="r" b="b"/>
                <a:pathLst>
                  <a:path w="13240" h="1854" extrusionOk="0">
                    <a:moveTo>
                      <a:pt x="1584" y="0"/>
                    </a:moveTo>
                    <a:cubicBezTo>
                      <a:pt x="1508" y="0"/>
                      <a:pt x="1432" y="29"/>
                      <a:pt x="1374" y="87"/>
                    </a:cubicBezTo>
                    <a:lnTo>
                      <a:pt x="116" y="1345"/>
                    </a:lnTo>
                    <a:cubicBezTo>
                      <a:pt x="27" y="1434"/>
                      <a:pt x="0" y="1559"/>
                      <a:pt x="45" y="1666"/>
                    </a:cubicBezTo>
                    <a:cubicBezTo>
                      <a:pt x="98" y="1782"/>
                      <a:pt x="206" y="1854"/>
                      <a:pt x="322" y="1854"/>
                    </a:cubicBezTo>
                    <a:lnTo>
                      <a:pt x="12945" y="1854"/>
                    </a:lnTo>
                    <a:cubicBezTo>
                      <a:pt x="13105" y="1854"/>
                      <a:pt x="13239" y="1720"/>
                      <a:pt x="13239" y="1559"/>
                    </a:cubicBezTo>
                    <a:cubicBezTo>
                      <a:pt x="13239" y="1399"/>
                      <a:pt x="13105" y="1265"/>
                      <a:pt x="12945" y="1265"/>
                    </a:cubicBezTo>
                    <a:lnTo>
                      <a:pt x="1035" y="1265"/>
                    </a:lnTo>
                    <a:lnTo>
                      <a:pt x="1793" y="498"/>
                    </a:lnTo>
                    <a:cubicBezTo>
                      <a:pt x="1909" y="391"/>
                      <a:pt x="1909" y="203"/>
                      <a:pt x="1793" y="87"/>
                    </a:cubicBezTo>
                    <a:cubicBezTo>
                      <a:pt x="1735" y="29"/>
                      <a:pt x="1660" y="0"/>
                      <a:pt x="1584" y="0"/>
                    </a:cubicBezTo>
                    <a:close/>
                  </a:path>
                </a:pathLst>
              </a:custGeom>
              <a:solidFill>
                <a:srgbClr val="DC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72"/>
              <p:cNvSpPr/>
              <p:nvPr/>
            </p:nvSpPr>
            <p:spPr>
              <a:xfrm>
                <a:off x="4989025" y="1129150"/>
                <a:ext cx="330975" cy="46175"/>
              </a:xfrm>
              <a:custGeom>
                <a:avLst/>
                <a:gdLst/>
                <a:ahLst/>
                <a:cxnLst/>
                <a:rect l="l" t="t" r="r" b="b"/>
                <a:pathLst>
                  <a:path w="13239" h="1847" extrusionOk="0">
                    <a:moveTo>
                      <a:pt x="295" y="0"/>
                    </a:moveTo>
                    <a:cubicBezTo>
                      <a:pt x="134" y="0"/>
                      <a:pt x="0" y="134"/>
                      <a:pt x="0" y="295"/>
                    </a:cubicBezTo>
                    <a:cubicBezTo>
                      <a:pt x="0" y="455"/>
                      <a:pt x="134" y="589"/>
                      <a:pt x="295" y="589"/>
                    </a:cubicBezTo>
                    <a:lnTo>
                      <a:pt x="12204" y="589"/>
                    </a:lnTo>
                    <a:lnTo>
                      <a:pt x="11446" y="1347"/>
                    </a:lnTo>
                    <a:cubicBezTo>
                      <a:pt x="11330" y="1463"/>
                      <a:pt x="11330" y="1651"/>
                      <a:pt x="11446" y="1767"/>
                    </a:cubicBezTo>
                    <a:cubicBezTo>
                      <a:pt x="11499" y="1820"/>
                      <a:pt x="11580" y="1847"/>
                      <a:pt x="11651" y="1847"/>
                    </a:cubicBezTo>
                    <a:cubicBezTo>
                      <a:pt x="11731" y="1847"/>
                      <a:pt x="11803" y="1820"/>
                      <a:pt x="11865" y="1767"/>
                    </a:cubicBezTo>
                    <a:lnTo>
                      <a:pt x="13123" y="500"/>
                    </a:lnTo>
                    <a:cubicBezTo>
                      <a:pt x="13212" y="420"/>
                      <a:pt x="13239" y="286"/>
                      <a:pt x="13185" y="179"/>
                    </a:cubicBezTo>
                    <a:cubicBezTo>
                      <a:pt x="13141" y="72"/>
                      <a:pt x="13034" y="0"/>
                      <a:pt x="12918" y="0"/>
                    </a:cubicBezTo>
                    <a:close/>
                  </a:path>
                </a:pathLst>
              </a:custGeom>
              <a:solidFill>
                <a:srgbClr val="DC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7" name="Google Shape;1587;p72"/>
            <p:cNvGrpSpPr/>
            <p:nvPr/>
          </p:nvGrpSpPr>
          <p:grpSpPr>
            <a:xfrm>
              <a:off x="7043863" y="1067763"/>
              <a:ext cx="476175" cy="397225"/>
              <a:chOff x="4657825" y="1041500"/>
              <a:chExt cx="476175" cy="397225"/>
            </a:xfrm>
          </p:grpSpPr>
          <p:sp>
            <p:nvSpPr>
              <p:cNvPr id="1588" name="Google Shape;1588;p72"/>
              <p:cNvSpPr/>
              <p:nvPr/>
            </p:nvSpPr>
            <p:spPr>
              <a:xfrm>
                <a:off x="4804125" y="1162375"/>
                <a:ext cx="228400" cy="53100"/>
              </a:xfrm>
              <a:custGeom>
                <a:avLst/>
                <a:gdLst/>
                <a:ahLst/>
                <a:cxnLst/>
                <a:rect l="l" t="t" r="r" b="b"/>
                <a:pathLst>
                  <a:path w="9136" h="2124" extrusionOk="0">
                    <a:moveTo>
                      <a:pt x="3667" y="0"/>
                    </a:moveTo>
                    <a:cubicBezTo>
                      <a:pt x="2481" y="0"/>
                      <a:pt x="1312" y="223"/>
                      <a:pt x="215" y="652"/>
                    </a:cubicBezTo>
                    <a:cubicBezTo>
                      <a:pt x="72" y="705"/>
                      <a:pt x="1" y="866"/>
                      <a:pt x="54" y="1009"/>
                    </a:cubicBezTo>
                    <a:cubicBezTo>
                      <a:pt x="96" y="1119"/>
                      <a:pt x="201" y="1187"/>
                      <a:pt x="313" y="1187"/>
                    </a:cubicBezTo>
                    <a:cubicBezTo>
                      <a:pt x="346" y="1187"/>
                      <a:pt x="379" y="1181"/>
                      <a:pt x="411" y="1169"/>
                    </a:cubicBezTo>
                    <a:cubicBezTo>
                      <a:pt x="1365" y="794"/>
                      <a:pt x="2374" y="598"/>
                      <a:pt x="3399" y="562"/>
                    </a:cubicBezTo>
                    <a:lnTo>
                      <a:pt x="3399" y="1107"/>
                    </a:lnTo>
                    <a:cubicBezTo>
                      <a:pt x="3399" y="1258"/>
                      <a:pt x="3524" y="1383"/>
                      <a:pt x="3676" y="1383"/>
                    </a:cubicBezTo>
                    <a:cubicBezTo>
                      <a:pt x="3828" y="1383"/>
                      <a:pt x="3953" y="1258"/>
                      <a:pt x="3953" y="1107"/>
                    </a:cubicBezTo>
                    <a:lnTo>
                      <a:pt x="3953" y="562"/>
                    </a:lnTo>
                    <a:cubicBezTo>
                      <a:pt x="5639" y="616"/>
                      <a:pt x="7262" y="1142"/>
                      <a:pt x="8663" y="2079"/>
                    </a:cubicBezTo>
                    <a:cubicBezTo>
                      <a:pt x="8708" y="2106"/>
                      <a:pt x="8761" y="2124"/>
                      <a:pt x="8815" y="2124"/>
                    </a:cubicBezTo>
                    <a:cubicBezTo>
                      <a:pt x="8904" y="2124"/>
                      <a:pt x="8993" y="2079"/>
                      <a:pt x="9047" y="1999"/>
                    </a:cubicBezTo>
                    <a:cubicBezTo>
                      <a:pt x="9136" y="1874"/>
                      <a:pt x="9100" y="1704"/>
                      <a:pt x="8975" y="1615"/>
                    </a:cubicBezTo>
                    <a:cubicBezTo>
                      <a:pt x="7405" y="562"/>
                      <a:pt x="5567" y="0"/>
                      <a:pt x="36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72"/>
              <p:cNvSpPr/>
              <p:nvPr/>
            </p:nvSpPr>
            <p:spPr>
              <a:xfrm>
                <a:off x="5039650" y="1219025"/>
                <a:ext cx="94350" cy="188475"/>
              </a:xfrm>
              <a:custGeom>
                <a:avLst/>
                <a:gdLst/>
                <a:ahLst/>
                <a:cxnLst/>
                <a:rect l="l" t="t" r="r" b="b"/>
                <a:pathLst>
                  <a:path w="3774" h="7539" extrusionOk="0">
                    <a:moveTo>
                      <a:pt x="309" y="1"/>
                    </a:moveTo>
                    <a:cubicBezTo>
                      <a:pt x="230" y="1"/>
                      <a:pt x="152" y="35"/>
                      <a:pt x="98" y="99"/>
                    </a:cubicBezTo>
                    <a:cubicBezTo>
                      <a:pt x="0" y="215"/>
                      <a:pt x="9" y="384"/>
                      <a:pt x="125" y="491"/>
                    </a:cubicBezTo>
                    <a:cubicBezTo>
                      <a:pt x="375" y="705"/>
                      <a:pt x="616" y="937"/>
                      <a:pt x="839" y="1178"/>
                    </a:cubicBezTo>
                    <a:lnTo>
                      <a:pt x="402" y="1615"/>
                    </a:lnTo>
                    <a:cubicBezTo>
                      <a:pt x="295" y="1722"/>
                      <a:pt x="295" y="1901"/>
                      <a:pt x="402" y="2008"/>
                    </a:cubicBezTo>
                    <a:cubicBezTo>
                      <a:pt x="455" y="2061"/>
                      <a:pt x="527" y="2088"/>
                      <a:pt x="598" y="2088"/>
                    </a:cubicBezTo>
                    <a:cubicBezTo>
                      <a:pt x="669" y="2088"/>
                      <a:pt x="741" y="2061"/>
                      <a:pt x="794" y="2008"/>
                    </a:cubicBezTo>
                    <a:lnTo>
                      <a:pt x="1205" y="1597"/>
                    </a:lnTo>
                    <a:cubicBezTo>
                      <a:pt x="2436" y="3114"/>
                      <a:pt x="3149" y="5005"/>
                      <a:pt x="3212" y="6986"/>
                    </a:cubicBezTo>
                    <a:lnTo>
                      <a:pt x="1205" y="6986"/>
                    </a:lnTo>
                    <a:cubicBezTo>
                      <a:pt x="1053" y="6986"/>
                      <a:pt x="928" y="7110"/>
                      <a:pt x="928" y="7262"/>
                    </a:cubicBezTo>
                    <a:cubicBezTo>
                      <a:pt x="928" y="7414"/>
                      <a:pt x="1053" y="7539"/>
                      <a:pt x="1205" y="7539"/>
                    </a:cubicBezTo>
                    <a:lnTo>
                      <a:pt x="3497" y="7539"/>
                    </a:lnTo>
                    <a:cubicBezTo>
                      <a:pt x="3649" y="7539"/>
                      <a:pt x="3774" y="7414"/>
                      <a:pt x="3774" y="7262"/>
                    </a:cubicBezTo>
                    <a:cubicBezTo>
                      <a:pt x="3774" y="4497"/>
                      <a:pt x="2578" y="1883"/>
                      <a:pt x="491" y="72"/>
                    </a:cubicBezTo>
                    <a:cubicBezTo>
                      <a:pt x="439" y="24"/>
                      <a:pt x="374" y="1"/>
                      <a:pt x="3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72"/>
              <p:cNvSpPr/>
              <p:nvPr/>
            </p:nvSpPr>
            <p:spPr>
              <a:xfrm>
                <a:off x="4657825" y="1190975"/>
                <a:ext cx="390550" cy="247750"/>
              </a:xfrm>
              <a:custGeom>
                <a:avLst/>
                <a:gdLst/>
                <a:ahLst/>
                <a:cxnLst/>
                <a:rect l="l" t="t" r="r" b="b"/>
                <a:pathLst>
                  <a:path w="15622" h="9910" extrusionOk="0">
                    <a:moveTo>
                      <a:pt x="9555" y="7465"/>
                    </a:moveTo>
                    <a:cubicBezTo>
                      <a:pt x="9796" y="7465"/>
                      <a:pt x="10037" y="7554"/>
                      <a:pt x="10215" y="7742"/>
                    </a:cubicBezTo>
                    <a:cubicBezTo>
                      <a:pt x="10590" y="8108"/>
                      <a:pt x="10590" y="8705"/>
                      <a:pt x="10215" y="9080"/>
                    </a:cubicBezTo>
                    <a:cubicBezTo>
                      <a:pt x="10032" y="9263"/>
                      <a:pt x="9791" y="9354"/>
                      <a:pt x="9550" y="9354"/>
                    </a:cubicBezTo>
                    <a:cubicBezTo>
                      <a:pt x="9309" y="9354"/>
                      <a:pt x="9069" y="9263"/>
                      <a:pt x="8886" y="9080"/>
                    </a:cubicBezTo>
                    <a:cubicBezTo>
                      <a:pt x="8511" y="8705"/>
                      <a:pt x="8511" y="8108"/>
                      <a:pt x="8886" y="7742"/>
                    </a:cubicBezTo>
                    <a:cubicBezTo>
                      <a:pt x="9064" y="7554"/>
                      <a:pt x="9305" y="7465"/>
                      <a:pt x="9555" y="7465"/>
                    </a:cubicBezTo>
                    <a:close/>
                    <a:moveTo>
                      <a:pt x="5069" y="0"/>
                    </a:moveTo>
                    <a:cubicBezTo>
                      <a:pt x="5023" y="0"/>
                      <a:pt x="4976" y="11"/>
                      <a:pt x="4934" y="34"/>
                    </a:cubicBezTo>
                    <a:cubicBezTo>
                      <a:pt x="1892" y="1711"/>
                      <a:pt x="0" y="4914"/>
                      <a:pt x="0" y="8384"/>
                    </a:cubicBezTo>
                    <a:cubicBezTo>
                      <a:pt x="0" y="8536"/>
                      <a:pt x="125" y="8661"/>
                      <a:pt x="277" y="8661"/>
                    </a:cubicBezTo>
                    <a:lnTo>
                      <a:pt x="8074" y="8661"/>
                    </a:lnTo>
                    <a:cubicBezTo>
                      <a:pt x="8119" y="8955"/>
                      <a:pt x="8261" y="9241"/>
                      <a:pt x="8484" y="9472"/>
                    </a:cubicBezTo>
                    <a:cubicBezTo>
                      <a:pt x="8779" y="9767"/>
                      <a:pt x="9162" y="9910"/>
                      <a:pt x="9555" y="9910"/>
                    </a:cubicBezTo>
                    <a:cubicBezTo>
                      <a:pt x="9938" y="9910"/>
                      <a:pt x="10322" y="9767"/>
                      <a:pt x="10616" y="9472"/>
                    </a:cubicBezTo>
                    <a:cubicBezTo>
                      <a:pt x="10839" y="9241"/>
                      <a:pt x="10982" y="8955"/>
                      <a:pt x="11036" y="8661"/>
                    </a:cubicBezTo>
                    <a:lnTo>
                      <a:pt x="15336" y="8661"/>
                    </a:lnTo>
                    <a:cubicBezTo>
                      <a:pt x="15496" y="8661"/>
                      <a:pt x="15621" y="8536"/>
                      <a:pt x="15621" y="8384"/>
                    </a:cubicBezTo>
                    <a:cubicBezTo>
                      <a:pt x="15621" y="8224"/>
                      <a:pt x="15496" y="8099"/>
                      <a:pt x="15336" y="8099"/>
                    </a:cubicBezTo>
                    <a:lnTo>
                      <a:pt x="11018" y="8099"/>
                    </a:lnTo>
                    <a:cubicBezTo>
                      <a:pt x="10982" y="7911"/>
                      <a:pt x="10902" y="7724"/>
                      <a:pt x="10795" y="7563"/>
                    </a:cubicBezTo>
                    <a:lnTo>
                      <a:pt x="12668" y="5690"/>
                    </a:lnTo>
                    <a:cubicBezTo>
                      <a:pt x="12775" y="5583"/>
                      <a:pt x="12775" y="5404"/>
                      <a:pt x="12668" y="5297"/>
                    </a:cubicBezTo>
                    <a:cubicBezTo>
                      <a:pt x="12610" y="5239"/>
                      <a:pt x="12539" y="5210"/>
                      <a:pt x="12468" y="5210"/>
                    </a:cubicBezTo>
                    <a:cubicBezTo>
                      <a:pt x="12396" y="5210"/>
                      <a:pt x="12325" y="5239"/>
                      <a:pt x="12267" y="5297"/>
                    </a:cubicBezTo>
                    <a:lnTo>
                      <a:pt x="10402" y="7171"/>
                    </a:lnTo>
                    <a:cubicBezTo>
                      <a:pt x="10145" y="6995"/>
                      <a:pt x="9846" y="6907"/>
                      <a:pt x="9548" y="6907"/>
                    </a:cubicBezTo>
                    <a:cubicBezTo>
                      <a:pt x="9164" y="6907"/>
                      <a:pt x="8780" y="7053"/>
                      <a:pt x="8484" y="7349"/>
                    </a:cubicBezTo>
                    <a:cubicBezTo>
                      <a:pt x="8270" y="7563"/>
                      <a:pt x="8136" y="7822"/>
                      <a:pt x="8083" y="8099"/>
                    </a:cubicBezTo>
                    <a:lnTo>
                      <a:pt x="562" y="8099"/>
                    </a:lnTo>
                    <a:cubicBezTo>
                      <a:pt x="625" y="6118"/>
                      <a:pt x="1339" y="4245"/>
                      <a:pt x="2552" y="2737"/>
                    </a:cubicBezTo>
                    <a:lnTo>
                      <a:pt x="2944" y="3130"/>
                    </a:lnTo>
                    <a:cubicBezTo>
                      <a:pt x="2998" y="3183"/>
                      <a:pt x="3069" y="3210"/>
                      <a:pt x="3141" y="3210"/>
                    </a:cubicBezTo>
                    <a:cubicBezTo>
                      <a:pt x="3212" y="3210"/>
                      <a:pt x="3283" y="3183"/>
                      <a:pt x="3337" y="3130"/>
                    </a:cubicBezTo>
                    <a:cubicBezTo>
                      <a:pt x="3444" y="3023"/>
                      <a:pt x="3444" y="2844"/>
                      <a:pt x="3337" y="2737"/>
                    </a:cubicBezTo>
                    <a:lnTo>
                      <a:pt x="2918" y="2318"/>
                    </a:lnTo>
                    <a:cubicBezTo>
                      <a:pt x="3569" y="1604"/>
                      <a:pt x="4336" y="998"/>
                      <a:pt x="5201" y="525"/>
                    </a:cubicBezTo>
                    <a:cubicBezTo>
                      <a:pt x="5335" y="444"/>
                      <a:pt x="5389" y="275"/>
                      <a:pt x="5308" y="141"/>
                    </a:cubicBezTo>
                    <a:cubicBezTo>
                      <a:pt x="5260" y="50"/>
                      <a:pt x="5166" y="0"/>
                      <a:pt x="50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72"/>
              <p:cNvSpPr/>
              <p:nvPr/>
            </p:nvSpPr>
            <p:spPr>
              <a:xfrm>
                <a:off x="4738775" y="1041500"/>
                <a:ext cx="313600" cy="43950"/>
              </a:xfrm>
              <a:custGeom>
                <a:avLst/>
                <a:gdLst/>
                <a:ahLst/>
                <a:cxnLst/>
                <a:rect l="l" t="t" r="r" b="b"/>
                <a:pathLst>
                  <a:path w="12544" h="1758" extrusionOk="0">
                    <a:moveTo>
                      <a:pt x="1499" y="0"/>
                    </a:moveTo>
                    <a:cubicBezTo>
                      <a:pt x="1428" y="0"/>
                      <a:pt x="1357" y="27"/>
                      <a:pt x="1303" y="81"/>
                    </a:cubicBezTo>
                    <a:lnTo>
                      <a:pt x="99" y="1285"/>
                    </a:lnTo>
                    <a:cubicBezTo>
                      <a:pt x="19" y="1365"/>
                      <a:pt x="1" y="1481"/>
                      <a:pt x="45" y="1588"/>
                    </a:cubicBezTo>
                    <a:cubicBezTo>
                      <a:pt x="81" y="1686"/>
                      <a:pt x="188" y="1758"/>
                      <a:pt x="295" y="1758"/>
                    </a:cubicBezTo>
                    <a:lnTo>
                      <a:pt x="12267" y="1758"/>
                    </a:lnTo>
                    <a:cubicBezTo>
                      <a:pt x="12419" y="1758"/>
                      <a:pt x="12544" y="1633"/>
                      <a:pt x="12544" y="1481"/>
                    </a:cubicBezTo>
                    <a:cubicBezTo>
                      <a:pt x="12544" y="1321"/>
                      <a:pt x="12419" y="1196"/>
                      <a:pt x="12267" y="1196"/>
                    </a:cubicBezTo>
                    <a:lnTo>
                      <a:pt x="973" y="1196"/>
                    </a:lnTo>
                    <a:lnTo>
                      <a:pt x="1696" y="482"/>
                    </a:lnTo>
                    <a:cubicBezTo>
                      <a:pt x="1803" y="366"/>
                      <a:pt x="1803" y="188"/>
                      <a:pt x="1696" y="81"/>
                    </a:cubicBezTo>
                    <a:cubicBezTo>
                      <a:pt x="1642" y="27"/>
                      <a:pt x="1571" y="0"/>
                      <a:pt x="149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72"/>
              <p:cNvSpPr/>
              <p:nvPr/>
            </p:nvSpPr>
            <p:spPr>
              <a:xfrm>
                <a:off x="4739225" y="1099925"/>
                <a:ext cx="313825" cy="43975"/>
              </a:xfrm>
              <a:custGeom>
                <a:avLst/>
                <a:gdLst/>
                <a:ahLst/>
                <a:cxnLst/>
                <a:rect l="l" t="t" r="r" b="b"/>
                <a:pathLst>
                  <a:path w="12553" h="1759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86"/>
                    </a:cubicBezTo>
                    <a:cubicBezTo>
                      <a:pt x="1" y="438"/>
                      <a:pt x="125" y="563"/>
                      <a:pt x="277" y="563"/>
                    </a:cubicBezTo>
                    <a:lnTo>
                      <a:pt x="11580" y="563"/>
                    </a:lnTo>
                    <a:lnTo>
                      <a:pt x="10857" y="1285"/>
                    </a:lnTo>
                    <a:cubicBezTo>
                      <a:pt x="10741" y="1392"/>
                      <a:pt x="10741" y="1571"/>
                      <a:pt x="10857" y="1678"/>
                    </a:cubicBezTo>
                    <a:cubicBezTo>
                      <a:pt x="10911" y="1731"/>
                      <a:pt x="10982" y="1758"/>
                      <a:pt x="11054" y="1758"/>
                    </a:cubicBezTo>
                    <a:cubicBezTo>
                      <a:pt x="11125" y="1758"/>
                      <a:pt x="11196" y="1731"/>
                      <a:pt x="11250" y="1678"/>
                    </a:cubicBezTo>
                    <a:lnTo>
                      <a:pt x="12445" y="482"/>
                    </a:lnTo>
                    <a:cubicBezTo>
                      <a:pt x="12526" y="402"/>
                      <a:pt x="12552" y="277"/>
                      <a:pt x="12508" y="179"/>
                    </a:cubicBezTo>
                    <a:cubicBezTo>
                      <a:pt x="12463" y="72"/>
                      <a:pt x="12365" y="1"/>
                      <a:pt x="122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72"/>
              <p:cNvSpPr/>
              <p:nvPr/>
            </p:nvSpPr>
            <p:spPr>
              <a:xfrm>
                <a:off x="4731875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13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37" y="589"/>
                      <a:pt x="562" y="464"/>
                      <a:pt x="562" y="313"/>
                    </a:cubicBezTo>
                    <a:lnTo>
                      <a:pt x="562" y="277"/>
                    </a:lnTo>
                    <a:cubicBezTo>
                      <a:pt x="562" y="125"/>
                      <a:pt x="437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72"/>
              <p:cNvSpPr/>
              <p:nvPr/>
            </p:nvSpPr>
            <p:spPr>
              <a:xfrm>
                <a:off x="4760850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77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72"/>
              <p:cNvSpPr/>
              <p:nvPr/>
            </p:nvSpPr>
            <p:spPr>
              <a:xfrm>
                <a:off x="4789850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86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72"/>
              <p:cNvSpPr/>
              <p:nvPr/>
            </p:nvSpPr>
            <p:spPr>
              <a:xfrm>
                <a:off x="4987675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72"/>
              <p:cNvSpPr/>
              <p:nvPr/>
            </p:nvSpPr>
            <p:spPr>
              <a:xfrm>
                <a:off x="5016900" y="13517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313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8" y="589"/>
                      <a:pt x="553" y="464"/>
                      <a:pt x="553" y="313"/>
                    </a:cubicBezTo>
                    <a:lnTo>
                      <a:pt x="553" y="277"/>
                    </a:lnTo>
                    <a:cubicBezTo>
                      <a:pt x="553" y="125"/>
                      <a:pt x="42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72"/>
              <p:cNvSpPr/>
              <p:nvPr/>
            </p:nvSpPr>
            <p:spPr>
              <a:xfrm>
                <a:off x="5045875" y="135172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78" y="0"/>
                    </a:moveTo>
                    <a:cubicBezTo>
                      <a:pt x="126" y="0"/>
                      <a:pt x="1" y="125"/>
                      <a:pt x="1" y="277"/>
                    </a:cubicBezTo>
                    <a:lnTo>
                      <a:pt x="1" y="313"/>
                    </a:lnTo>
                    <a:cubicBezTo>
                      <a:pt x="1" y="464"/>
                      <a:pt x="126" y="589"/>
                      <a:pt x="278" y="589"/>
                    </a:cubicBezTo>
                    <a:cubicBezTo>
                      <a:pt x="438" y="589"/>
                      <a:pt x="563" y="464"/>
                      <a:pt x="563" y="313"/>
                    </a:cubicBezTo>
                    <a:lnTo>
                      <a:pt x="563" y="277"/>
                    </a:lnTo>
                    <a:cubicBezTo>
                      <a:pt x="563" y="125"/>
                      <a:pt x="438" y="0"/>
                      <a:pt x="2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599" name="Google Shape;1599;p72"/>
          <p:cNvCxnSpPr/>
          <p:nvPr/>
        </p:nvCxnSpPr>
        <p:spPr>
          <a:xfrm rot="10800000">
            <a:off x="844450" y="2010725"/>
            <a:ext cx="10671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95FFD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1590"/>
            <a:ext cx="8229600" cy="3394472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Your feedback is very important to us</a:t>
            </a:r>
          </a:p>
          <a:p>
            <a:r>
              <a:rPr lang="en-US" sz="2800" dirty="0"/>
              <a:t>Please take a moment to complete the session survey found in the mobile app</a:t>
            </a:r>
          </a:p>
          <a:p>
            <a:r>
              <a:rPr lang="en-US" sz="2800" dirty="0"/>
              <a:t>Use the QR code or search for “Converge360 Events” in your app store</a:t>
            </a:r>
          </a:p>
          <a:p>
            <a:r>
              <a:rPr lang="en-US" sz="2800" dirty="0"/>
              <a:t>Find this session on the Agenda tab</a:t>
            </a:r>
          </a:p>
          <a:p>
            <a:r>
              <a:rPr lang="en-US" sz="2800" dirty="0"/>
              <a:t>Click “Session Evaluation”</a:t>
            </a:r>
          </a:p>
          <a:p>
            <a:r>
              <a:rPr lang="en-US" sz="2800" dirty="0"/>
              <a:t>Thank you! </a:t>
            </a:r>
          </a:p>
          <a:p>
            <a:endParaRPr lang="en-US" sz="30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Session Survey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2852732"/>
            <a:ext cx="142875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698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4"/>
          <p:cNvSpPr/>
          <p:nvPr/>
        </p:nvSpPr>
        <p:spPr>
          <a:xfrm>
            <a:off x="2854425" y="998250"/>
            <a:ext cx="2143392" cy="113957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64" name="Google Shape;364;p44"/>
          <p:cNvSpPr txBox="1">
            <a:spLocks noGrp="1"/>
          </p:cNvSpPr>
          <p:nvPr>
            <p:ph type="title" idx="15"/>
          </p:nvPr>
        </p:nvSpPr>
        <p:spPr>
          <a:xfrm>
            <a:off x="1732325" y="539500"/>
            <a:ext cx="669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365" name="Google Shape;365;p44"/>
          <p:cNvSpPr txBox="1">
            <a:spLocks noGrp="1"/>
          </p:cNvSpPr>
          <p:nvPr>
            <p:ph type="title"/>
          </p:nvPr>
        </p:nvSpPr>
        <p:spPr>
          <a:xfrm flipH="1">
            <a:off x="26442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6" name="Google Shape;366;p44"/>
          <p:cNvSpPr txBox="1">
            <a:spLocks noGrp="1"/>
          </p:cNvSpPr>
          <p:nvPr>
            <p:ph type="subTitle" idx="1"/>
          </p:nvPr>
        </p:nvSpPr>
        <p:spPr>
          <a:xfrm flipH="1">
            <a:off x="413468" y="1722725"/>
            <a:ext cx="2702156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Details of Caching</a:t>
            </a:r>
            <a:endParaRPr dirty="0"/>
          </a:p>
        </p:txBody>
      </p:sp>
      <p:sp>
        <p:nvSpPr>
          <p:cNvPr id="368" name="Google Shape;368;p44"/>
          <p:cNvSpPr txBox="1">
            <a:spLocks noGrp="1"/>
          </p:cNvSpPr>
          <p:nvPr>
            <p:ph type="title" idx="3"/>
          </p:nvPr>
        </p:nvSpPr>
        <p:spPr>
          <a:xfrm flipH="1">
            <a:off x="264427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9" name="Google Shape;369;p44"/>
          <p:cNvSpPr txBox="1">
            <a:spLocks noGrp="1"/>
          </p:cNvSpPr>
          <p:nvPr>
            <p:ph type="subTitle" idx="4"/>
          </p:nvPr>
        </p:nvSpPr>
        <p:spPr>
          <a:xfrm flipH="1">
            <a:off x="713224" y="3249537"/>
            <a:ext cx="24024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sp>
        <p:nvSpPr>
          <p:cNvPr id="371" name="Google Shape;371;p44"/>
          <p:cNvSpPr txBox="1">
            <a:spLocks noGrp="1"/>
          </p:cNvSpPr>
          <p:nvPr>
            <p:ph type="title" idx="6"/>
          </p:nvPr>
        </p:nvSpPr>
        <p:spPr>
          <a:xfrm>
            <a:off x="4823650" y="17227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372" name="Google Shape;372;p44"/>
          <p:cNvSpPr txBox="1">
            <a:spLocks noGrp="1"/>
          </p:cNvSpPr>
          <p:nvPr>
            <p:ph type="subTitle" idx="7"/>
          </p:nvPr>
        </p:nvSpPr>
        <p:spPr>
          <a:xfrm>
            <a:off x="6028325" y="1722713"/>
            <a:ext cx="2948698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Server-side Caching</a:t>
            </a:r>
            <a:endParaRPr dirty="0"/>
          </a:p>
        </p:txBody>
      </p:sp>
      <p:sp>
        <p:nvSpPr>
          <p:cNvPr id="374" name="Google Shape;374;p44"/>
          <p:cNvSpPr txBox="1">
            <a:spLocks noGrp="1"/>
          </p:cNvSpPr>
          <p:nvPr>
            <p:ph type="title" idx="9"/>
          </p:nvPr>
        </p:nvSpPr>
        <p:spPr>
          <a:xfrm>
            <a:off x="4823625" y="3249525"/>
            <a:ext cx="16761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75" name="Google Shape;375;p44"/>
          <p:cNvSpPr txBox="1">
            <a:spLocks noGrp="1"/>
          </p:cNvSpPr>
          <p:nvPr>
            <p:ph type="subTitle" idx="13"/>
          </p:nvPr>
        </p:nvSpPr>
        <p:spPr>
          <a:xfrm>
            <a:off x="6028325" y="3249534"/>
            <a:ext cx="2948698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Client-side Caching</a:t>
            </a:r>
            <a:endParaRPr dirty="0"/>
          </a:p>
        </p:txBody>
      </p:sp>
      <p:cxnSp>
        <p:nvCxnSpPr>
          <p:cNvPr id="377" name="Google Shape;377;p44"/>
          <p:cNvCxnSpPr/>
          <p:nvPr/>
        </p:nvCxnSpPr>
        <p:spPr>
          <a:xfrm rot="10800000">
            <a:off x="820750" y="948675"/>
            <a:ext cx="791400" cy="0"/>
          </a:xfrm>
          <a:prstGeom prst="straightConnector1">
            <a:avLst/>
          </a:prstGeom>
          <a:noFill/>
          <a:ln w="381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8" name="Google Shape;378;p44"/>
          <p:cNvSpPr/>
          <p:nvPr/>
        </p:nvSpPr>
        <p:spPr>
          <a:xfrm>
            <a:off x="6842050" y="329531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9" name="Google Shape;379;p44"/>
          <p:cNvGrpSpPr/>
          <p:nvPr/>
        </p:nvGrpSpPr>
        <p:grpSpPr>
          <a:xfrm rot="1189201">
            <a:off x="7018406" y="563527"/>
            <a:ext cx="688347" cy="572675"/>
            <a:chOff x="3155625" y="1773900"/>
            <a:chExt cx="496375" cy="412963"/>
          </a:xfrm>
        </p:grpSpPr>
        <p:sp>
          <p:nvSpPr>
            <p:cNvPr id="380" name="Google Shape;380;p44"/>
            <p:cNvSpPr/>
            <p:nvPr/>
          </p:nvSpPr>
          <p:spPr>
            <a:xfrm>
              <a:off x="3163550" y="1773900"/>
              <a:ext cx="488450" cy="394525"/>
            </a:xfrm>
            <a:custGeom>
              <a:avLst/>
              <a:gdLst/>
              <a:ahLst/>
              <a:cxnLst/>
              <a:rect l="l" t="t" r="r" b="b"/>
              <a:pathLst>
                <a:path w="19538" h="15781" extrusionOk="0">
                  <a:moveTo>
                    <a:pt x="10384" y="1"/>
                  </a:moveTo>
                  <a:cubicBezTo>
                    <a:pt x="7280" y="1"/>
                    <a:pt x="4702" y="2186"/>
                    <a:pt x="4077" y="5095"/>
                  </a:cubicBezTo>
                  <a:cubicBezTo>
                    <a:pt x="3765" y="4997"/>
                    <a:pt x="3435" y="4952"/>
                    <a:pt x="3087" y="4952"/>
                  </a:cubicBezTo>
                  <a:cubicBezTo>
                    <a:pt x="1392" y="4988"/>
                    <a:pt x="9" y="6379"/>
                    <a:pt x="0" y="8074"/>
                  </a:cubicBezTo>
                  <a:cubicBezTo>
                    <a:pt x="0" y="8217"/>
                    <a:pt x="0" y="8360"/>
                    <a:pt x="18" y="8494"/>
                  </a:cubicBezTo>
                  <a:cubicBezTo>
                    <a:pt x="107" y="9145"/>
                    <a:pt x="661" y="9636"/>
                    <a:pt x="1321" y="9636"/>
                  </a:cubicBezTo>
                  <a:lnTo>
                    <a:pt x="8627" y="9636"/>
                  </a:lnTo>
                  <a:lnTo>
                    <a:pt x="8627" y="14783"/>
                  </a:lnTo>
                  <a:cubicBezTo>
                    <a:pt x="8627" y="15015"/>
                    <a:pt x="8734" y="15229"/>
                    <a:pt x="8912" y="15363"/>
                  </a:cubicBezTo>
                  <a:lnTo>
                    <a:pt x="9430" y="15746"/>
                  </a:lnTo>
                  <a:cubicBezTo>
                    <a:pt x="9459" y="15770"/>
                    <a:pt x="9491" y="15780"/>
                    <a:pt x="9523" y="15780"/>
                  </a:cubicBezTo>
                  <a:cubicBezTo>
                    <a:pt x="9599" y="15780"/>
                    <a:pt x="9671" y="15719"/>
                    <a:pt x="9671" y="15630"/>
                  </a:cubicBezTo>
                  <a:lnTo>
                    <a:pt x="9671" y="9636"/>
                  </a:lnTo>
                  <a:lnTo>
                    <a:pt x="11062" y="9636"/>
                  </a:lnTo>
                  <a:lnTo>
                    <a:pt x="11080" y="15497"/>
                  </a:lnTo>
                  <a:cubicBezTo>
                    <a:pt x="11080" y="15665"/>
                    <a:pt x="11218" y="15777"/>
                    <a:pt x="11363" y="15777"/>
                  </a:cubicBezTo>
                  <a:cubicBezTo>
                    <a:pt x="11433" y="15777"/>
                    <a:pt x="11504" y="15751"/>
                    <a:pt x="11562" y="15693"/>
                  </a:cubicBezTo>
                  <a:lnTo>
                    <a:pt x="13578" y="13668"/>
                  </a:lnTo>
                  <a:cubicBezTo>
                    <a:pt x="13748" y="13498"/>
                    <a:pt x="13623" y="13204"/>
                    <a:pt x="13382" y="13204"/>
                  </a:cubicBezTo>
                  <a:lnTo>
                    <a:pt x="12124" y="13213"/>
                  </a:lnTo>
                  <a:lnTo>
                    <a:pt x="12106" y="9636"/>
                  </a:lnTo>
                  <a:lnTo>
                    <a:pt x="18181" y="9636"/>
                  </a:lnTo>
                  <a:cubicBezTo>
                    <a:pt x="18940" y="9636"/>
                    <a:pt x="19537" y="8993"/>
                    <a:pt x="19484" y="8235"/>
                  </a:cubicBezTo>
                  <a:cubicBezTo>
                    <a:pt x="19484" y="8226"/>
                    <a:pt x="19484" y="8217"/>
                    <a:pt x="19484" y="8208"/>
                  </a:cubicBezTo>
                  <a:cubicBezTo>
                    <a:pt x="19395" y="7227"/>
                    <a:pt x="18494" y="6344"/>
                    <a:pt x="17512" y="6272"/>
                  </a:cubicBezTo>
                  <a:cubicBezTo>
                    <a:pt x="17462" y="6269"/>
                    <a:pt x="17412" y="6267"/>
                    <a:pt x="17363" y="6267"/>
                  </a:cubicBezTo>
                  <a:cubicBezTo>
                    <a:pt x="17175" y="6267"/>
                    <a:pt x="16995" y="6292"/>
                    <a:pt x="16825" y="6335"/>
                  </a:cubicBezTo>
                  <a:cubicBezTo>
                    <a:pt x="16772" y="2829"/>
                    <a:pt x="13908" y="1"/>
                    <a:pt x="10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1" name="Google Shape;381;p44"/>
            <p:cNvGrpSpPr/>
            <p:nvPr/>
          </p:nvGrpSpPr>
          <p:grpSpPr>
            <a:xfrm>
              <a:off x="3155625" y="1798538"/>
              <a:ext cx="477075" cy="388325"/>
              <a:chOff x="2308475" y="1609975"/>
              <a:chExt cx="477075" cy="388325"/>
            </a:xfrm>
          </p:grpSpPr>
          <p:sp>
            <p:nvSpPr>
              <p:cNvPr id="382" name="Google Shape;382;p44"/>
              <p:cNvSpPr/>
              <p:nvPr/>
            </p:nvSpPr>
            <p:spPr>
              <a:xfrm>
                <a:off x="2308475" y="1660025"/>
                <a:ext cx="392975" cy="338275"/>
              </a:xfrm>
              <a:custGeom>
                <a:avLst/>
                <a:gdLst/>
                <a:ahLst/>
                <a:cxnLst/>
                <a:rect l="l" t="t" r="r" b="b"/>
                <a:pathLst>
                  <a:path w="15719" h="13531" extrusionOk="0">
                    <a:moveTo>
                      <a:pt x="11053" y="3271"/>
                    </a:moveTo>
                    <a:lnTo>
                      <a:pt x="11321" y="3467"/>
                    </a:lnTo>
                    <a:cubicBezTo>
                      <a:pt x="11428" y="3548"/>
                      <a:pt x="11490" y="3673"/>
                      <a:pt x="11490" y="3798"/>
                    </a:cubicBezTo>
                    <a:lnTo>
                      <a:pt x="11490" y="10818"/>
                    </a:lnTo>
                    <a:cubicBezTo>
                      <a:pt x="11490" y="10979"/>
                      <a:pt x="11615" y="11104"/>
                      <a:pt x="11767" y="11104"/>
                    </a:cubicBezTo>
                    <a:lnTo>
                      <a:pt x="12909" y="11104"/>
                    </a:lnTo>
                    <a:lnTo>
                      <a:pt x="11053" y="12951"/>
                    </a:lnTo>
                    <a:lnTo>
                      <a:pt x="11053" y="3271"/>
                    </a:lnTo>
                    <a:close/>
                    <a:moveTo>
                      <a:pt x="5616" y="0"/>
                    </a:moveTo>
                    <a:cubicBezTo>
                      <a:pt x="5540" y="0"/>
                      <a:pt x="5463" y="29"/>
                      <a:pt x="5406" y="86"/>
                    </a:cubicBezTo>
                    <a:cubicBezTo>
                      <a:pt x="4710" y="854"/>
                      <a:pt x="4211" y="1781"/>
                      <a:pt x="3952" y="2781"/>
                    </a:cubicBezTo>
                    <a:cubicBezTo>
                      <a:pt x="3742" y="2734"/>
                      <a:pt x="3525" y="2708"/>
                      <a:pt x="3307" y="2708"/>
                    </a:cubicBezTo>
                    <a:cubicBezTo>
                      <a:pt x="3275" y="2708"/>
                      <a:pt x="3243" y="2708"/>
                      <a:pt x="3212" y="2709"/>
                    </a:cubicBezTo>
                    <a:cubicBezTo>
                      <a:pt x="2355" y="2718"/>
                      <a:pt x="1552" y="3066"/>
                      <a:pt x="955" y="3673"/>
                    </a:cubicBezTo>
                    <a:cubicBezTo>
                      <a:pt x="348" y="4279"/>
                      <a:pt x="9" y="5091"/>
                      <a:pt x="0" y="5939"/>
                    </a:cubicBezTo>
                    <a:cubicBezTo>
                      <a:pt x="0" y="6081"/>
                      <a:pt x="9" y="6233"/>
                      <a:pt x="27" y="6376"/>
                    </a:cubicBezTo>
                    <a:cubicBezTo>
                      <a:pt x="125" y="7134"/>
                      <a:pt x="767" y="7705"/>
                      <a:pt x="1534" y="7705"/>
                    </a:cubicBezTo>
                    <a:lnTo>
                      <a:pt x="8190" y="7705"/>
                    </a:lnTo>
                    <a:lnTo>
                      <a:pt x="8190" y="8410"/>
                    </a:lnTo>
                    <a:cubicBezTo>
                      <a:pt x="8190" y="8561"/>
                      <a:pt x="8314" y="8686"/>
                      <a:pt x="8466" y="8686"/>
                    </a:cubicBezTo>
                    <a:cubicBezTo>
                      <a:pt x="8618" y="8686"/>
                      <a:pt x="8743" y="8561"/>
                      <a:pt x="8743" y="8410"/>
                    </a:cubicBezTo>
                    <a:lnTo>
                      <a:pt x="8743" y="5287"/>
                    </a:lnTo>
                    <a:cubicBezTo>
                      <a:pt x="8743" y="5127"/>
                      <a:pt x="8618" y="5002"/>
                      <a:pt x="8466" y="5002"/>
                    </a:cubicBezTo>
                    <a:lnTo>
                      <a:pt x="7324" y="5002"/>
                    </a:lnTo>
                    <a:lnTo>
                      <a:pt x="9180" y="3155"/>
                    </a:lnTo>
                    <a:lnTo>
                      <a:pt x="9180" y="12835"/>
                    </a:lnTo>
                    <a:lnTo>
                      <a:pt x="8912" y="12638"/>
                    </a:lnTo>
                    <a:cubicBezTo>
                      <a:pt x="8805" y="12558"/>
                      <a:pt x="8743" y="12433"/>
                      <a:pt x="8743" y="12308"/>
                    </a:cubicBezTo>
                    <a:lnTo>
                      <a:pt x="8743" y="9552"/>
                    </a:lnTo>
                    <a:cubicBezTo>
                      <a:pt x="8743" y="9391"/>
                      <a:pt x="8618" y="9266"/>
                      <a:pt x="8466" y="9266"/>
                    </a:cubicBezTo>
                    <a:cubicBezTo>
                      <a:pt x="8314" y="9266"/>
                      <a:pt x="8190" y="9391"/>
                      <a:pt x="8190" y="9552"/>
                    </a:cubicBezTo>
                    <a:lnTo>
                      <a:pt x="8190" y="12308"/>
                    </a:lnTo>
                    <a:cubicBezTo>
                      <a:pt x="8190" y="12612"/>
                      <a:pt x="8332" y="12897"/>
                      <a:pt x="8573" y="13084"/>
                    </a:cubicBezTo>
                    <a:lnTo>
                      <a:pt x="9055" y="13450"/>
                    </a:lnTo>
                    <a:cubicBezTo>
                      <a:pt x="9135" y="13504"/>
                      <a:pt x="9224" y="13530"/>
                      <a:pt x="9314" y="13530"/>
                    </a:cubicBezTo>
                    <a:cubicBezTo>
                      <a:pt x="9376" y="13530"/>
                      <a:pt x="9439" y="13521"/>
                      <a:pt x="9501" y="13486"/>
                    </a:cubicBezTo>
                    <a:cubicBezTo>
                      <a:pt x="9644" y="13414"/>
                      <a:pt x="9733" y="13272"/>
                      <a:pt x="9733" y="13111"/>
                    </a:cubicBezTo>
                    <a:lnTo>
                      <a:pt x="9733" y="7705"/>
                    </a:lnTo>
                    <a:lnTo>
                      <a:pt x="10500" y="7705"/>
                    </a:lnTo>
                    <a:lnTo>
                      <a:pt x="10500" y="12986"/>
                    </a:lnTo>
                    <a:cubicBezTo>
                      <a:pt x="10500" y="13209"/>
                      <a:pt x="10634" y="13405"/>
                      <a:pt x="10830" y="13495"/>
                    </a:cubicBezTo>
                    <a:cubicBezTo>
                      <a:pt x="10902" y="13521"/>
                      <a:pt x="10973" y="13530"/>
                      <a:pt x="11044" y="13530"/>
                    </a:cubicBezTo>
                    <a:cubicBezTo>
                      <a:pt x="11187" y="13530"/>
                      <a:pt x="11321" y="13477"/>
                      <a:pt x="11428" y="13370"/>
                    </a:cubicBezTo>
                    <a:lnTo>
                      <a:pt x="13346" y="11452"/>
                    </a:lnTo>
                    <a:cubicBezTo>
                      <a:pt x="13498" y="11300"/>
                      <a:pt x="13542" y="11077"/>
                      <a:pt x="13462" y="10872"/>
                    </a:cubicBezTo>
                    <a:cubicBezTo>
                      <a:pt x="13373" y="10676"/>
                      <a:pt x="13185" y="10542"/>
                      <a:pt x="12962" y="10542"/>
                    </a:cubicBezTo>
                    <a:lnTo>
                      <a:pt x="12043" y="10542"/>
                    </a:lnTo>
                    <a:lnTo>
                      <a:pt x="12043" y="7705"/>
                    </a:lnTo>
                    <a:lnTo>
                      <a:pt x="15442" y="7705"/>
                    </a:lnTo>
                    <a:cubicBezTo>
                      <a:pt x="15594" y="7705"/>
                      <a:pt x="15719" y="7580"/>
                      <a:pt x="15719" y="7419"/>
                    </a:cubicBezTo>
                    <a:cubicBezTo>
                      <a:pt x="15719" y="7268"/>
                      <a:pt x="15594" y="7143"/>
                      <a:pt x="15442" y="7143"/>
                    </a:cubicBezTo>
                    <a:lnTo>
                      <a:pt x="12043" y="7143"/>
                    </a:lnTo>
                    <a:lnTo>
                      <a:pt x="12043" y="3798"/>
                    </a:lnTo>
                    <a:cubicBezTo>
                      <a:pt x="12043" y="3494"/>
                      <a:pt x="11901" y="3209"/>
                      <a:pt x="11660" y="3021"/>
                    </a:cubicBezTo>
                    <a:lnTo>
                      <a:pt x="11178" y="2656"/>
                    </a:lnTo>
                    <a:cubicBezTo>
                      <a:pt x="11102" y="2600"/>
                      <a:pt x="11015" y="2573"/>
                      <a:pt x="10928" y="2573"/>
                    </a:cubicBezTo>
                    <a:cubicBezTo>
                      <a:pt x="10861" y="2573"/>
                      <a:pt x="10794" y="2589"/>
                      <a:pt x="10732" y="2620"/>
                    </a:cubicBezTo>
                    <a:cubicBezTo>
                      <a:pt x="10589" y="2691"/>
                      <a:pt x="10500" y="2834"/>
                      <a:pt x="10500" y="2995"/>
                    </a:cubicBezTo>
                    <a:lnTo>
                      <a:pt x="10500" y="7143"/>
                    </a:lnTo>
                    <a:lnTo>
                      <a:pt x="9733" y="7143"/>
                    </a:lnTo>
                    <a:lnTo>
                      <a:pt x="9733" y="3120"/>
                    </a:lnTo>
                    <a:cubicBezTo>
                      <a:pt x="9733" y="2897"/>
                      <a:pt x="9599" y="2700"/>
                      <a:pt x="9403" y="2611"/>
                    </a:cubicBezTo>
                    <a:cubicBezTo>
                      <a:pt x="9336" y="2585"/>
                      <a:pt x="9267" y="2572"/>
                      <a:pt x="9198" y="2572"/>
                    </a:cubicBezTo>
                    <a:cubicBezTo>
                      <a:pt x="9054" y="2572"/>
                      <a:pt x="8913" y="2628"/>
                      <a:pt x="8805" y="2736"/>
                    </a:cubicBezTo>
                    <a:lnTo>
                      <a:pt x="6887" y="4654"/>
                    </a:lnTo>
                    <a:cubicBezTo>
                      <a:pt x="6735" y="4806"/>
                      <a:pt x="6691" y="5029"/>
                      <a:pt x="6771" y="5234"/>
                    </a:cubicBezTo>
                    <a:cubicBezTo>
                      <a:pt x="6860" y="5430"/>
                      <a:pt x="7048" y="5564"/>
                      <a:pt x="7271" y="5564"/>
                    </a:cubicBezTo>
                    <a:lnTo>
                      <a:pt x="8190" y="5564"/>
                    </a:lnTo>
                    <a:lnTo>
                      <a:pt x="8190" y="7143"/>
                    </a:lnTo>
                    <a:lnTo>
                      <a:pt x="1534" y="7143"/>
                    </a:lnTo>
                    <a:cubicBezTo>
                      <a:pt x="1053" y="7143"/>
                      <a:pt x="642" y="6786"/>
                      <a:pt x="580" y="6304"/>
                    </a:cubicBezTo>
                    <a:cubicBezTo>
                      <a:pt x="571" y="6188"/>
                      <a:pt x="562" y="6063"/>
                      <a:pt x="562" y="5948"/>
                    </a:cubicBezTo>
                    <a:cubicBezTo>
                      <a:pt x="571" y="4493"/>
                      <a:pt x="1766" y="3289"/>
                      <a:pt x="3221" y="3262"/>
                    </a:cubicBezTo>
                    <a:cubicBezTo>
                      <a:pt x="3506" y="3262"/>
                      <a:pt x="3800" y="3298"/>
                      <a:pt x="4068" y="3387"/>
                    </a:cubicBezTo>
                    <a:cubicBezTo>
                      <a:pt x="4095" y="3393"/>
                      <a:pt x="4122" y="3396"/>
                      <a:pt x="4148" y="3396"/>
                    </a:cubicBezTo>
                    <a:cubicBezTo>
                      <a:pt x="4201" y="3396"/>
                      <a:pt x="4252" y="3384"/>
                      <a:pt x="4300" y="3360"/>
                    </a:cubicBezTo>
                    <a:cubicBezTo>
                      <a:pt x="4362" y="3316"/>
                      <a:pt x="4416" y="3253"/>
                      <a:pt x="4425" y="3173"/>
                    </a:cubicBezTo>
                    <a:cubicBezTo>
                      <a:pt x="4639" y="2165"/>
                      <a:pt x="5121" y="1228"/>
                      <a:pt x="5817" y="470"/>
                    </a:cubicBezTo>
                    <a:cubicBezTo>
                      <a:pt x="5924" y="354"/>
                      <a:pt x="5915" y="176"/>
                      <a:pt x="5799" y="69"/>
                    </a:cubicBezTo>
                    <a:cubicBezTo>
                      <a:pt x="5749" y="23"/>
                      <a:pt x="5683" y="0"/>
                      <a:pt x="561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44"/>
              <p:cNvSpPr/>
              <p:nvPr/>
            </p:nvSpPr>
            <p:spPr>
              <a:xfrm>
                <a:off x="2461900" y="1609975"/>
                <a:ext cx="323650" cy="242675"/>
              </a:xfrm>
              <a:custGeom>
                <a:avLst/>
                <a:gdLst/>
                <a:ahLst/>
                <a:cxnLst/>
                <a:rect l="l" t="t" r="r" b="b"/>
                <a:pathLst>
                  <a:path w="12946" h="9707" extrusionOk="0">
                    <a:moveTo>
                      <a:pt x="3997" y="1"/>
                    </a:moveTo>
                    <a:cubicBezTo>
                      <a:pt x="2597" y="1"/>
                      <a:pt x="1268" y="447"/>
                      <a:pt x="152" y="1286"/>
                    </a:cubicBezTo>
                    <a:cubicBezTo>
                      <a:pt x="28" y="1384"/>
                      <a:pt x="1" y="1553"/>
                      <a:pt x="99" y="1678"/>
                    </a:cubicBezTo>
                    <a:cubicBezTo>
                      <a:pt x="151" y="1752"/>
                      <a:pt x="235" y="1791"/>
                      <a:pt x="320" y="1791"/>
                    </a:cubicBezTo>
                    <a:cubicBezTo>
                      <a:pt x="380" y="1791"/>
                      <a:pt x="440" y="1772"/>
                      <a:pt x="491" y="1732"/>
                    </a:cubicBezTo>
                    <a:cubicBezTo>
                      <a:pt x="1508" y="964"/>
                      <a:pt x="2722" y="563"/>
                      <a:pt x="3997" y="563"/>
                    </a:cubicBezTo>
                    <a:cubicBezTo>
                      <a:pt x="7164" y="563"/>
                      <a:pt x="9778" y="3132"/>
                      <a:pt x="9823" y="6299"/>
                    </a:cubicBezTo>
                    <a:cubicBezTo>
                      <a:pt x="9823" y="6388"/>
                      <a:pt x="9867" y="6469"/>
                      <a:pt x="9939" y="6522"/>
                    </a:cubicBezTo>
                    <a:cubicBezTo>
                      <a:pt x="9982" y="6559"/>
                      <a:pt x="10039" y="6575"/>
                      <a:pt x="10099" y="6575"/>
                    </a:cubicBezTo>
                    <a:cubicBezTo>
                      <a:pt x="10126" y="6575"/>
                      <a:pt x="10153" y="6572"/>
                      <a:pt x="10180" y="6567"/>
                    </a:cubicBezTo>
                    <a:cubicBezTo>
                      <a:pt x="10328" y="6530"/>
                      <a:pt x="10483" y="6511"/>
                      <a:pt x="10644" y="6511"/>
                    </a:cubicBezTo>
                    <a:cubicBezTo>
                      <a:pt x="10677" y="6511"/>
                      <a:pt x="10709" y="6512"/>
                      <a:pt x="10742" y="6513"/>
                    </a:cubicBezTo>
                    <a:cubicBezTo>
                      <a:pt x="11545" y="6567"/>
                      <a:pt x="12285" y="7289"/>
                      <a:pt x="12347" y="8092"/>
                    </a:cubicBezTo>
                    <a:lnTo>
                      <a:pt x="12356" y="8119"/>
                    </a:lnTo>
                    <a:cubicBezTo>
                      <a:pt x="12374" y="8387"/>
                      <a:pt x="12285" y="8636"/>
                      <a:pt x="12098" y="8842"/>
                    </a:cubicBezTo>
                    <a:cubicBezTo>
                      <a:pt x="11919" y="9038"/>
                      <a:pt x="11661" y="9145"/>
                      <a:pt x="11393" y="9145"/>
                    </a:cubicBezTo>
                    <a:lnTo>
                      <a:pt x="10447" y="9145"/>
                    </a:lnTo>
                    <a:cubicBezTo>
                      <a:pt x="10296" y="9145"/>
                      <a:pt x="10171" y="9270"/>
                      <a:pt x="10171" y="9421"/>
                    </a:cubicBezTo>
                    <a:cubicBezTo>
                      <a:pt x="10171" y="9582"/>
                      <a:pt x="10296" y="9707"/>
                      <a:pt x="10447" y="9707"/>
                    </a:cubicBezTo>
                    <a:lnTo>
                      <a:pt x="11393" y="9707"/>
                    </a:lnTo>
                    <a:cubicBezTo>
                      <a:pt x="11812" y="9707"/>
                      <a:pt x="12223" y="9529"/>
                      <a:pt x="12508" y="9216"/>
                    </a:cubicBezTo>
                    <a:cubicBezTo>
                      <a:pt x="12794" y="8913"/>
                      <a:pt x="12945" y="8494"/>
                      <a:pt x="12909" y="8074"/>
                    </a:cubicBezTo>
                    <a:lnTo>
                      <a:pt x="12909" y="8048"/>
                    </a:lnTo>
                    <a:cubicBezTo>
                      <a:pt x="12865" y="7530"/>
                      <a:pt x="12615" y="7022"/>
                      <a:pt x="12205" y="6629"/>
                    </a:cubicBezTo>
                    <a:cubicBezTo>
                      <a:pt x="11803" y="6228"/>
                      <a:pt x="11295" y="5996"/>
                      <a:pt x="10777" y="5960"/>
                    </a:cubicBezTo>
                    <a:cubicBezTo>
                      <a:pt x="10722" y="5956"/>
                      <a:pt x="10667" y="5954"/>
                      <a:pt x="10610" y="5954"/>
                    </a:cubicBezTo>
                    <a:cubicBezTo>
                      <a:pt x="10531" y="5954"/>
                      <a:pt x="10451" y="5959"/>
                      <a:pt x="10367" y="5969"/>
                    </a:cubicBezTo>
                    <a:cubicBezTo>
                      <a:pt x="10269" y="4399"/>
                      <a:pt x="9600" y="2954"/>
                      <a:pt x="8485" y="1839"/>
                    </a:cubicBezTo>
                    <a:cubicBezTo>
                      <a:pt x="7280" y="652"/>
                      <a:pt x="5683" y="1"/>
                      <a:pt x="39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44"/>
              <p:cNvSpPr/>
              <p:nvPr/>
            </p:nvSpPr>
            <p:spPr>
              <a:xfrm>
                <a:off x="2621375" y="1763200"/>
                <a:ext cx="14075" cy="4997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1999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1722"/>
                    </a:lnTo>
                    <a:cubicBezTo>
                      <a:pt x="0" y="1874"/>
                      <a:pt x="125" y="1999"/>
                      <a:pt x="286" y="1999"/>
                    </a:cubicBezTo>
                    <a:cubicBezTo>
                      <a:pt x="437" y="1999"/>
                      <a:pt x="562" y="1874"/>
                      <a:pt x="562" y="1722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44"/>
              <p:cNvSpPr/>
              <p:nvPr/>
            </p:nvSpPr>
            <p:spPr>
              <a:xfrm>
                <a:off x="2487325" y="1909500"/>
                <a:ext cx="14075" cy="500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000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1723"/>
                    </a:lnTo>
                    <a:cubicBezTo>
                      <a:pt x="1" y="1874"/>
                      <a:pt x="126" y="1999"/>
                      <a:pt x="286" y="1999"/>
                    </a:cubicBezTo>
                    <a:cubicBezTo>
                      <a:pt x="438" y="1999"/>
                      <a:pt x="563" y="1874"/>
                      <a:pt x="563" y="1723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44"/>
              <p:cNvSpPr/>
              <p:nvPr/>
            </p:nvSpPr>
            <p:spPr>
              <a:xfrm>
                <a:off x="2554900" y="1643225"/>
                <a:ext cx="128950" cy="1271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5086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cubicBezTo>
                      <a:pt x="2624" y="553"/>
                      <a:pt x="4559" y="2462"/>
                      <a:pt x="4595" y="4809"/>
                    </a:cubicBezTo>
                    <a:cubicBezTo>
                      <a:pt x="4595" y="4960"/>
                      <a:pt x="4720" y="5085"/>
                      <a:pt x="4872" y="5085"/>
                    </a:cubicBezTo>
                    <a:lnTo>
                      <a:pt x="4881" y="5085"/>
                    </a:lnTo>
                    <a:cubicBezTo>
                      <a:pt x="5032" y="5085"/>
                      <a:pt x="5157" y="4951"/>
                      <a:pt x="5157" y="4800"/>
                    </a:cubicBezTo>
                    <a:cubicBezTo>
                      <a:pt x="5130" y="3515"/>
                      <a:pt x="4622" y="2311"/>
                      <a:pt x="3703" y="1401"/>
                    </a:cubicBezTo>
                    <a:cubicBezTo>
                      <a:pt x="2784" y="500"/>
                      <a:pt x="1562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60"/>
          <p:cNvSpPr/>
          <p:nvPr/>
        </p:nvSpPr>
        <p:spPr>
          <a:xfrm>
            <a:off x="6928838" y="677199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" name="Google Shape;928;p60"/>
          <p:cNvGrpSpPr/>
          <p:nvPr/>
        </p:nvGrpSpPr>
        <p:grpSpPr>
          <a:xfrm rot="708397">
            <a:off x="7205956" y="949254"/>
            <a:ext cx="487103" cy="496903"/>
            <a:chOff x="3194175" y="494625"/>
            <a:chExt cx="487125" cy="496925"/>
          </a:xfrm>
        </p:grpSpPr>
        <p:sp>
          <p:nvSpPr>
            <p:cNvPr id="929" name="Google Shape;929;p60"/>
            <p:cNvSpPr/>
            <p:nvPr/>
          </p:nvSpPr>
          <p:spPr>
            <a:xfrm>
              <a:off x="3212700" y="504200"/>
              <a:ext cx="468600" cy="487350"/>
            </a:xfrm>
            <a:custGeom>
              <a:avLst/>
              <a:gdLst/>
              <a:ahLst/>
              <a:cxnLst/>
              <a:rect l="l" t="t" r="r" b="b"/>
              <a:pathLst>
                <a:path w="18744" h="19494" extrusionOk="0">
                  <a:moveTo>
                    <a:pt x="2409" y="11027"/>
                  </a:moveTo>
                  <a:cubicBezTo>
                    <a:pt x="2570" y="11027"/>
                    <a:pt x="2703" y="11161"/>
                    <a:pt x="2703" y="11322"/>
                  </a:cubicBezTo>
                  <a:cubicBezTo>
                    <a:pt x="2703" y="11482"/>
                    <a:pt x="2570" y="11607"/>
                    <a:pt x="2409" y="11607"/>
                  </a:cubicBezTo>
                  <a:cubicBezTo>
                    <a:pt x="2248" y="11607"/>
                    <a:pt x="2123" y="11482"/>
                    <a:pt x="2123" y="11322"/>
                  </a:cubicBezTo>
                  <a:cubicBezTo>
                    <a:pt x="2123" y="11161"/>
                    <a:pt x="2248" y="11027"/>
                    <a:pt x="2409" y="11027"/>
                  </a:cubicBezTo>
                  <a:close/>
                  <a:moveTo>
                    <a:pt x="16272" y="11027"/>
                  </a:moveTo>
                  <a:cubicBezTo>
                    <a:pt x="16433" y="11027"/>
                    <a:pt x="16567" y="11161"/>
                    <a:pt x="16567" y="11322"/>
                  </a:cubicBezTo>
                  <a:cubicBezTo>
                    <a:pt x="16567" y="11482"/>
                    <a:pt x="16433" y="11607"/>
                    <a:pt x="16272" y="11607"/>
                  </a:cubicBezTo>
                  <a:cubicBezTo>
                    <a:pt x="16121" y="11607"/>
                    <a:pt x="15987" y="11482"/>
                    <a:pt x="15987" y="11322"/>
                  </a:cubicBezTo>
                  <a:cubicBezTo>
                    <a:pt x="15987" y="11161"/>
                    <a:pt x="16121" y="11027"/>
                    <a:pt x="16272" y="11027"/>
                  </a:cubicBezTo>
                  <a:close/>
                  <a:moveTo>
                    <a:pt x="1303" y="1"/>
                  </a:moveTo>
                  <a:cubicBezTo>
                    <a:pt x="919" y="1"/>
                    <a:pt x="607" y="322"/>
                    <a:pt x="607" y="706"/>
                  </a:cubicBezTo>
                  <a:lnTo>
                    <a:pt x="607" y="2650"/>
                  </a:lnTo>
                  <a:lnTo>
                    <a:pt x="607" y="3203"/>
                  </a:lnTo>
                  <a:lnTo>
                    <a:pt x="607" y="8279"/>
                  </a:lnTo>
                  <a:cubicBezTo>
                    <a:pt x="607" y="8449"/>
                    <a:pt x="750" y="8601"/>
                    <a:pt x="928" y="8601"/>
                  </a:cubicBezTo>
                  <a:lnTo>
                    <a:pt x="2115" y="8601"/>
                  </a:lnTo>
                  <a:lnTo>
                    <a:pt x="2115" y="10492"/>
                  </a:lnTo>
                  <a:cubicBezTo>
                    <a:pt x="1776" y="10617"/>
                    <a:pt x="1535" y="10938"/>
                    <a:pt x="1535" y="11322"/>
                  </a:cubicBezTo>
                  <a:cubicBezTo>
                    <a:pt x="1535" y="11705"/>
                    <a:pt x="1793" y="12044"/>
                    <a:pt x="2141" y="12151"/>
                  </a:cubicBezTo>
                  <a:lnTo>
                    <a:pt x="2141" y="14622"/>
                  </a:lnTo>
                  <a:lnTo>
                    <a:pt x="313" y="14622"/>
                  </a:lnTo>
                  <a:cubicBezTo>
                    <a:pt x="134" y="14622"/>
                    <a:pt x="0" y="14756"/>
                    <a:pt x="0" y="14935"/>
                  </a:cubicBezTo>
                  <a:lnTo>
                    <a:pt x="0" y="19181"/>
                  </a:lnTo>
                  <a:cubicBezTo>
                    <a:pt x="0" y="19359"/>
                    <a:pt x="134" y="19493"/>
                    <a:pt x="313" y="19493"/>
                  </a:cubicBezTo>
                  <a:lnTo>
                    <a:pt x="4559" y="19493"/>
                  </a:lnTo>
                  <a:cubicBezTo>
                    <a:pt x="4737" y="19493"/>
                    <a:pt x="4871" y="19359"/>
                    <a:pt x="4871" y="19181"/>
                  </a:cubicBezTo>
                  <a:lnTo>
                    <a:pt x="4871" y="16094"/>
                  </a:lnTo>
                  <a:cubicBezTo>
                    <a:pt x="4871" y="16014"/>
                    <a:pt x="4844" y="15934"/>
                    <a:pt x="4782" y="15871"/>
                  </a:cubicBezTo>
                  <a:lnTo>
                    <a:pt x="3622" y="14712"/>
                  </a:lnTo>
                  <a:cubicBezTo>
                    <a:pt x="3560" y="14649"/>
                    <a:pt x="3479" y="14622"/>
                    <a:pt x="3399" y="14622"/>
                  </a:cubicBezTo>
                  <a:lnTo>
                    <a:pt x="2730" y="14622"/>
                  </a:lnTo>
                  <a:lnTo>
                    <a:pt x="2730" y="12133"/>
                  </a:lnTo>
                  <a:cubicBezTo>
                    <a:pt x="3060" y="12008"/>
                    <a:pt x="3292" y="11687"/>
                    <a:pt x="3292" y="11322"/>
                  </a:cubicBezTo>
                  <a:cubicBezTo>
                    <a:pt x="3292" y="10938"/>
                    <a:pt x="3042" y="10617"/>
                    <a:pt x="2703" y="10492"/>
                  </a:cubicBezTo>
                  <a:lnTo>
                    <a:pt x="2703" y="8601"/>
                  </a:lnTo>
                  <a:lnTo>
                    <a:pt x="9073" y="8601"/>
                  </a:lnTo>
                  <a:lnTo>
                    <a:pt x="9073" y="14622"/>
                  </a:lnTo>
                  <a:lnTo>
                    <a:pt x="7244" y="14622"/>
                  </a:lnTo>
                  <a:cubicBezTo>
                    <a:pt x="7075" y="14622"/>
                    <a:pt x="6932" y="14756"/>
                    <a:pt x="6932" y="14935"/>
                  </a:cubicBezTo>
                  <a:lnTo>
                    <a:pt x="6932" y="19181"/>
                  </a:lnTo>
                  <a:cubicBezTo>
                    <a:pt x="6932" y="19359"/>
                    <a:pt x="7075" y="19493"/>
                    <a:pt x="7244" y="19493"/>
                  </a:cubicBezTo>
                  <a:lnTo>
                    <a:pt x="11491" y="19493"/>
                  </a:lnTo>
                  <a:cubicBezTo>
                    <a:pt x="11669" y="19493"/>
                    <a:pt x="11803" y="19359"/>
                    <a:pt x="11803" y="19181"/>
                  </a:cubicBezTo>
                  <a:lnTo>
                    <a:pt x="11803" y="16094"/>
                  </a:lnTo>
                  <a:cubicBezTo>
                    <a:pt x="11803" y="16014"/>
                    <a:pt x="11776" y="15934"/>
                    <a:pt x="11714" y="15871"/>
                  </a:cubicBezTo>
                  <a:lnTo>
                    <a:pt x="10554" y="14712"/>
                  </a:lnTo>
                  <a:cubicBezTo>
                    <a:pt x="10491" y="14649"/>
                    <a:pt x="10420" y="14622"/>
                    <a:pt x="10331" y="14622"/>
                  </a:cubicBezTo>
                  <a:lnTo>
                    <a:pt x="9662" y="14622"/>
                  </a:lnTo>
                  <a:lnTo>
                    <a:pt x="9662" y="8601"/>
                  </a:lnTo>
                  <a:lnTo>
                    <a:pt x="15987" y="8601"/>
                  </a:lnTo>
                  <a:lnTo>
                    <a:pt x="15987" y="10492"/>
                  </a:lnTo>
                  <a:cubicBezTo>
                    <a:pt x="15639" y="10617"/>
                    <a:pt x="15398" y="10938"/>
                    <a:pt x="15398" y="11322"/>
                  </a:cubicBezTo>
                  <a:cubicBezTo>
                    <a:pt x="15398" y="11705"/>
                    <a:pt x="15657" y="12044"/>
                    <a:pt x="16005" y="12151"/>
                  </a:cubicBezTo>
                  <a:lnTo>
                    <a:pt x="16005" y="14622"/>
                  </a:lnTo>
                  <a:lnTo>
                    <a:pt x="14176" y="14622"/>
                  </a:lnTo>
                  <a:cubicBezTo>
                    <a:pt x="14006" y="14622"/>
                    <a:pt x="13864" y="14756"/>
                    <a:pt x="13864" y="14935"/>
                  </a:cubicBezTo>
                  <a:lnTo>
                    <a:pt x="13864" y="19181"/>
                  </a:lnTo>
                  <a:cubicBezTo>
                    <a:pt x="13864" y="19359"/>
                    <a:pt x="14006" y="19493"/>
                    <a:pt x="14176" y="19493"/>
                  </a:cubicBezTo>
                  <a:lnTo>
                    <a:pt x="18422" y="19493"/>
                  </a:lnTo>
                  <a:cubicBezTo>
                    <a:pt x="18601" y="19493"/>
                    <a:pt x="18743" y="19359"/>
                    <a:pt x="18743" y="19181"/>
                  </a:cubicBezTo>
                  <a:lnTo>
                    <a:pt x="18743" y="16094"/>
                  </a:lnTo>
                  <a:cubicBezTo>
                    <a:pt x="18743" y="16014"/>
                    <a:pt x="18708" y="15934"/>
                    <a:pt x="18645" y="15871"/>
                  </a:cubicBezTo>
                  <a:lnTo>
                    <a:pt x="17486" y="14712"/>
                  </a:lnTo>
                  <a:cubicBezTo>
                    <a:pt x="17432" y="14649"/>
                    <a:pt x="17352" y="14622"/>
                    <a:pt x="17262" y="14622"/>
                  </a:cubicBezTo>
                  <a:lnTo>
                    <a:pt x="16593" y="14622"/>
                  </a:lnTo>
                  <a:lnTo>
                    <a:pt x="16593" y="12133"/>
                  </a:lnTo>
                  <a:cubicBezTo>
                    <a:pt x="16923" y="12008"/>
                    <a:pt x="17155" y="11687"/>
                    <a:pt x="17155" y="11322"/>
                  </a:cubicBezTo>
                  <a:cubicBezTo>
                    <a:pt x="17155" y="10938"/>
                    <a:pt x="16915" y="10617"/>
                    <a:pt x="16567" y="10492"/>
                  </a:cubicBezTo>
                  <a:lnTo>
                    <a:pt x="16567" y="8601"/>
                  </a:lnTo>
                  <a:lnTo>
                    <a:pt x="17816" y="8601"/>
                  </a:lnTo>
                  <a:cubicBezTo>
                    <a:pt x="17994" y="8601"/>
                    <a:pt x="18137" y="8449"/>
                    <a:pt x="18137" y="8279"/>
                  </a:cubicBezTo>
                  <a:lnTo>
                    <a:pt x="18137" y="3203"/>
                  </a:lnTo>
                  <a:lnTo>
                    <a:pt x="18137" y="2650"/>
                  </a:lnTo>
                  <a:lnTo>
                    <a:pt x="18137" y="706"/>
                  </a:lnTo>
                  <a:cubicBezTo>
                    <a:pt x="18137" y="545"/>
                    <a:pt x="18074" y="393"/>
                    <a:pt x="17985" y="277"/>
                  </a:cubicBezTo>
                  <a:cubicBezTo>
                    <a:pt x="17860" y="117"/>
                    <a:pt x="17655" y="1"/>
                    <a:pt x="17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0" name="Google Shape;930;p60"/>
            <p:cNvGrpSpPr/>
            <p:nvPr/>
          </p:nvGrpSpPr>
          <p:grpSpPr>
            <a:xfrm>
              <a:off x="3194175" y="494625"/>
              <a:ext cx="458575" cy="476175"/>
              <a:chOff x="1736850" y="2824575"/>
              <a:chExt cx="458575" cy="476175"/>
            </a:xfrm>
          </p:grpSpPr>
          <p:sp>
            <p:nvSpPr>
              <p:cNvPr id="931" name="Google Shape;931;p60"/>
              <p:cNvSpPr/>
              <p:nvPr/>
            </p:nvSpPr>
            <p:spPr>
              <a:xfrm>
                <a:off x="1807100" y="2857150"/>
                <a:ext cx="2375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9502" h="554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77" y="553"/>
                    </a:cubicBezTo>
                    <a:lnTo>
                      <a:pt x="9225" y="553"/>
                    </a:lnTo>
                    <a:cubicBezTo>
                      <a:pt x="9377" y="553"/>
                      <a:pt x="9501" y="428"/>
                      <a:pt x="9501" y="277"/>
                    </a:cubicBezTo>
                    <a:cubicBezTo>
                      <a:pt x="9501" y="125"/>
                      <a:pt x="9377" y="0"/>
                      <a:pt x="9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60"/>
              <p:cNvSpPr/>
              <p:nvPr/>
            </p:nvSpPr>
            <p:spPr>
              <a:xfrm>
                <a:off x="2061125" y="2855350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22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60"/>
              <p:cNvSpPr/>
              <p:nvPr/>
            </p:nvSpPr>
            <p:spPr>
              <a:xfrm>
                <a:off x="2086100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60"/>
              <p:cNvSpPr/>
              <p:nvPr/>
            </p:nvSpPr>
            <p:spPr>
              <a:xfrm>
                <a:off x="2111075" y="2855350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22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22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0"/>
              <p:cNvSpPr/>
              <p:nvPr/>
            </p:nvSpPr>
            <p:spPr>
              <a:xfrm>
                <a:off x="1809550" y="2927625"/>
                <a:ext cx="413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7"/>
                      <a:pt x="126" y="562"/>
                      <a:pt x="277" y="562"/>
                    </a:cubicBezTo>
                    <a:lnTo>
                      <a:pt x="1375" y="562"/>
                    </a:lnTo>
                    <a:cubicBezTo>
                      <a:pt x="1526" y="562"/>
                      <a:pt x="1651" y="437"/>
                      <a:pt x="1651" y="286"/>
                    </a:cubicBezTo>
                    <a:cubicBezTo>
                      <a:pt x="1651" y="125"/>
                      <a:pt x="1526" y="0"/>
                      <a:pt x="13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0"/>
              <p:cNvSpPr/>
              <p:nvPr/>
            </p:nvSpPr>
            <p:spPr>
              <a:xfrm>
                <a:off x="1809550" y="2960175"/>
                <a:ext cx="109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4364" h="554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7" y="554"/>
                    </a:cubicBezTo>
                    <a:lnTo>
                      <a:pt x="4078" y="554"/>
                    </a:lnTo>
                    <a:cubicBezTo>
                      <a:pt x="4238" y="554"/>
                      <a:pt x="4363" y="438"/>
                      <a:pt x="4363" y="277"/>
                    </a:cubicBezTo>
                    <a:cubicBezTo>
                      <a:pt x="4363" y="126"/>
                      <a:pt x="4238" y="1"/>
                      <a:pt x="40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60"/>
              <p:cNvSpPr/>
              <p:nvPr/>
            </p:nvSpPr>
            <p:spPr>
              <a:xfrm>
                <a:off x="1809550" y="2983150"/>
                <a:ext cx="31315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2526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2249" y="554"/>
                    </a:lnTo>
                    <a:cubicBezTo>
                      <a:pt x="12401" y="554"/>
                      <a:pt x="12526" y="429"/>
                      <a:pt x="12526" y="277"/>
                    </a:cubicBezTo>
                    <a:cubicBezTo>
                      <a:pt x="12526" y="125"/>
                      <a:pt x="12401" y="0"/>
                      <a:pt x="122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60"/>
              <p:cNvSpPr/>
              <p:nvPr/>
            </p:nvSpPr>
            <p:spPr>
              <a:xfrm>
                <a:off x="1934900" y="2960175"/>
                <a:ext cx="455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21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38"/>
                      <a:pt x="125" y="554"/>
                      <a:pt x="277" y="554"/>
                    </a:cubicBezTo>
                    <a:lnTo>
                      <a:pt x="1544" y="554"/>
                    </a:lnTo>
                    <a:cubicBezTo>
                      <a:pt x="1695" y="554"/>
                      <a:pt x="1820" y="438"/>
                      <a:pt x="1820" y="277"/>
                    </a:cubicBezTo>
                    <a:cubicBezTo>
                      <a:pt x="1820" y="126"/>
                      <a:pt x="1695" y="1"/>
                      <a:pt x="154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60"/>
              <p:cNvSpPr/>
              <p:nvPr/>
            </p:nvSpPr>
            <p:spPr>
              <a:xfrm>
                <a:off x="1995100" y="2960175"/>
                <a:ext cx="1276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5104" h="554" extrusionOk="0">
                    <a:moveTo>
                      <a:pt x="278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54"/>
                      <a:pt x="278" y="554"/>
                    </a:cubicBezTo>
                    <a:lnTo>
                      <a:pt x="4827" y="554"/>
                    </a:lnTo>
                    <a:cubicBezTo>
                      <a:pt x="4979" y="554"/>
                      <a:pt x="5104" y="438"/>
                      <a:pt x="5104" y="277"/>
                    </a:cubicBezTo>
                    <a:cubicBezTo>
                      <a:pt x="5104" y="126"/>
                      <a:pt x="4979" y="1"/>
                      <a:pt x="482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60"/>
              <p:cNvSpPr/>
              <p:nvPr/>
            </p:nvSpPr>
            <p:spPr>
              <a:xfrm>
                <a:off x="176940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60"/>
              <p:cNvSpPr/>
              <p:nvPr/>
            </p:nvSpPr>
            <p:spPr>
              <a:xfrm>
                <a:off x="1787925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77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60"/>
              <p:cNvSpPr/>
              <p:nvPr/>
            </p:nvSpPr>
            <p:spPr>
              <a:xfrm>
                <a:off x="1769400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77" y="562"/>
                    </a:cubicBezTo>
                    <a:lnTo>
                      <a:pt x="1018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0"/>
              <p:cNvSpPr/>
              <p:nvPr/>
            </p:nvSpPr>
            <p:spPr>
              <a:xfrm>
                <a:off x="176940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2258" y="553"/>
                    </a:lnTo>
                    <a:cubicBezTo>
                      <a:pt x="2410" y="553"/>
                      <a:pt x="2534" y="428"/>
                      <a:pt x="2534" y="277"/>
                    </a:cubicBezTo>
                    <a:cubicBezTo>
                      <a:pt x="2534" y="125"/>
                      <a:pt x="2410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60"/>
              <p:cNvSpPr/>
              <p:nvPr/>
            </p:nvSpPr>
            <p:spPr>
              <a:xfrm>
                <a:off x="1933775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60"/>
              <p:cNvSpPr/>
              <p:nvPr/>
            </p:nvSpPr>
            <p:spPr>
              <a:xfrm>
                <a:off x="195230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31"/>
                    </a:lnTo>
                    <a:cubicBezTo>
                      <a:pt x="0" y="482"/>
                      <a:pt x="125" y="607"/>
                      <a:pt x="286" y="607"/>
                    </a:cubicBezTo>
                    <a:cubicBezTo>
                      <a:pt x="437" y="607"/>
                      <a:pt x="562" y="482"/>
                      <a:pt x="562" y="331"/>
                    </a:cubicBezTo>
                    <a:lnTo>
                      <a:pt x="562" y="277"/>
                    </a:lnTo>
                    <a:cubicBezTo>
                      <a:pt x="562" y="126"/>
                      <a:pt x="437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60"/>
              <p:cNvSpPr/>
              <p:nvPr/>
            </p:nvSpPr>
            <p:spPr>
              <a:xfrm>
                <a:off x="1933775" y="3231600"/>
                <a:ext cx="326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563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86"/>
                    </a:cubicBezTo>
                    <a:cubicBezTo>
                      <a:pt x="1" y="438"/>
                      <a:pt x="126" y="562"/>
                      <a:pt x="286" y="562"/>
                    </a:cubicBezTo>
                    <a:lnTo>
                      <a:pt x="1027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60"/>
              <p:cNvSpPr/>
              <p:nvPr/>
            </p:nvSpPr>
            <p:spPr>
              <a:xfrm>
                <a:off x="1933775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60"/>
              <p:cNvSpPr/>
              <p:nvPr/>
            </p:nvSpPr>
            <p:spPr>
              <a:xfrm>
                <a:off x="1736850" y="2824575"/>
                <a:ext cx="458575" cy="476175"/>
              </a:xfrm>
              <a:custGeom>
                <a:avLst/>
                <a:gdLst/>
                <a:ahLst/>
                <a:cxnLst/>
                <a:rect l="l" t="t" r="r" b="b"/>
                <a:pathLst>
                  <a:path w="18343" h="19047" extrusionOk="0">
                    <a:moveTo>
                      <a:pt x="2570" y="10742"/>
                    </a:moveTo>
                    <a:cubicBezTo>
                      <a:pt x="2721" y="10742"/>
                      <a:pt x="2846" y="10858"/>
                      <a:pt x="2846" y="11009"/>
                    </a:cubicBezTo>
                    <a:cubicBezTo>
                      <a:pt x="2846" y="11161"/>
                      <a:pt x="2721" y="11286"/>
                      <a:pt x="2570" y="11286"/>
                    </a:cubicBezTo>
                    <a:cubicBezTo>
                      <a:pt x="2418" y="11286"/>
                      <a:pt x="2293" y="11161"/>
                      <a:pt x="2293" y="11009"/>
                    </a:cubicBezTo>
                    <a:cubicBezTo>
                      <a:pt x="2293" y="10858"/>
                      <a:pt x="2418" y="10742"/>
                      <a:pt x="2570" y="10742"/>
                    </a:cubicBezTo>
                    <a:close/>
                    <a:moveTo>
                      <a:pt x="15719" y="10742"/>
                    </a:moveTo>
                    <a:cubicBezTo>
                      <a:pt x="15871" y="10742"/>
                      <a:pt x="15996" y="10858"/>
                      <a:pt x="15996" y="11009"/>
                    </a:cubicBezTo>
                    <a:cubicBezTo>
                      <a:pt x="15996" y="11161"/>
                      <a:pt x="15871" y="11286"/>
                      <a:pt x="15719" y="11286"/>
                    </a:cubicBezTo>
                    <a:cubicBezTo>
                      <a:pt x="15568" y="11286"/>
                      <a:pt x="15452" y="11161"/>
                      <a:pt x="15452" y="11009"/>
                    </a:cubicBezTo>
                    <a:cubicBezTo>
                      <a:pt x="15452" y="10858"/>
                      <a:pt x="15568" y="10742"/>
                      <a:pt x="15719" y="10742"/>
                    </a:cubicBezTo>
                    <a:close/>
                    <a:moveTo>
                      <a:pt x="3515" y="14426"/>
                    </a:moveTo>
                    <a:lnTo>
                      <a:pt x="4630" y="15532"/>
                    </a:lnTo>
                    <a:lnTo>
                      <a:pt x="4630" y="18494"/>
                    </a:lnTo>
                    <a:lnTo>
                      <a:pt x="562" y="18494"/>
                    </a:lnTo>
                    <a:lnTo>
                      <a:pt x="562" y="14426"/>
                    </a:lnTo>
                    <a:close/>
                    <a:moveTo>
                      <a:pt x="16665" y="14426"/>
                    </a:moveTo>
                    <a:lnTo>
                      <a:pt x="17780" y="15532"/>
                    </a:lnTo>
                    <a:lnTo>
                      <a:pt x="17780" y="18494"/>
                    </a:lnTo>
                    <a:lnTo>
                      <a:pt x="13712" y="18494"/>
                    </a:lnTo>
                    <a:lnTo>
                      <a:pt x="13712" y="14426"/>
                    </a:lnTo>
                    <a:close/>
                    <a:moveTo>
                      <a:pt x="1517" y="1"/>
                    </a:moveTo>
                    <a:cubicBezTo>
                      <a:pt x="1000" y="1"/>
                      <a:pt x="580" y="420"/>
                      <a:pt x="580" y="946"/>
                    </a:cubicBezTo>
                    <a:lnTo>
                      <a:pt x="580" y="8128"/>
                    </a:lnTo>
                    <a:cubicBezTo>
                      <a:pt x="580" y="8449"/>
                      <a:pt x="839" y="8708"/>
                      <a:pt x="1160" y="8708"/>
                    </a:cubicBezTo>
                    <a:lnTo>
                      <a:pt x="2293" y="8708"/>
                    </a:lnTo>
                    <a:lnTo>
                      <a:pt x="2293" y="10233"/>
                    </a:lnTo>
                    <a:cubicBezTo>
                      <a:pt x="1972" y="10340"/>
                      <a:pt x="1740" y="10652"/>
                      <a:pt x="1740" y="11009"/>
                    </a:cubicBezTo>
                    <a:cubicBezTo>
                      <a:pt x="1740" y="11384"/>
                      <a:pt x="1981" y="11696"/>
                      <a:pt x="2311" y="11803"/>
                    </a:cubicBezTo>
                    <a:lnTo>
                      <a:pt x="2311" y="13864"/>
                    </a:lnTo>
                    <a:lnTo>
                      <a:pt x="277" y="13864"/>
                    </a:lnTo>
                    <a:cubicBezTo>
                      <a:pt x="125" y="13864"/>
                      <a:pt x="0" y="13989"/>
                      <a:pt x="0" y="14140"/>
                    </a:cubicBezTo>
                    <a:lnTo>
                      <a:pt x="0" y="18770"/>
                    </a:lnTo>
                    <a:cubicBezTo>
                      <a:pt x="0" y="18922"/>
                      <a:pt x="125" y="19047"/>
                      <a:pt x="277" y="19047"/>
                    </a:cubicBezTo>
                    <a:lnTo>
                      <a:pt x="4907" y="19047"/>
                    </a:lnTo>
                    <a:cubicBezTo>
                      <a:pt x="5059" y="19047"/>
                      <a:pt x="5184" y="18922"/>
                      <a:pt x="5184" y="18770"/>
                    </a:cubicBezTo>
                    <a:lnTo>
                      <a:pt x="5184" y="15416"/>
                    </a:lnTo>
                    <a:cubicBezTo>
                      <a:pt x="5184" y="15345"/>
                      <a:pt x="5157" y="15273"/>
                      <a:pt x="5103" y="15220"/>
                    </a:cubicBezTo>
                    <a:lnTo>
                      <a:pt x="3828" y="13944"/>
                    </a:lnTo>
                    <a:cubicBezTo>
                      <a:pt x="3774" y="13891"/>
                      <a:pt x="3703" y="13864"/>
                      <a:pt x="3631" y="13864"/>
                    </a:cubicBezTo>
                    <a:lnTo>
                      <a:pt x="2873" y="13864"/>
                    </a:lnTo>
                    <a:lnTo>
                      <a:pt x="2873" y="11785"/>
                    </a:lnTo>
                    <a:cubicBezTo>
                      <a:pt x="3185" y="11669"/>
                      <a:pt x="3399" y="11366"/>
                      <a:pt x="3399" y="11009"/>
                    </a:cubicBezTo>
                    <a:cubicBezTo>
                      <a:pt x="3399" y="10652"/>
                      <a:pt x="3167" y="10340"/>
                      <a:pt x="2846" y="10233"/>
                    </a:cubicBezTo>
                    <a:lnTo>
                      <a:pt x="2846" y="8708"/>
                    </a:lnTo>
                    <a:lnTo>
                      <a:pt x="8886" y="8708"/>
                    </a:lnTo>
                    <a:lnTo>
                      <a:pt x="8886" y="13864"/>
                    </a:lnTo>
                    <a:lnTo>
                      <a:pt x="6852" y="13864"/>
                    </a:lnTo>
                    <a:cubicBezTo>
                      <a:pt x="6700" y="13864"/>
                      <a:pt x="6575" y="13989"/>
                      <a:pt x="6575" y="14140"/>
                    </a:cubicBezTo>
                    <a:lnTo>
                      <a:pt x="6575" y="18770"/>
                    </a:lnTo>
                    <a:cubicBezTo>
                      <a:pt x="6575" y="18922"/>
                      <a:pt x="6700" y="19047"/>
                      <a:pt x="6852" y="19047"/>
                    </a:cubicBezTo>
                    <a:lnTo>
                      <a:pt x="7913" y="19047"/>
                    </a:lnTo>
                    <a:cubicBezTo>
                      <a:pt x="8074" y="19047"/>
                      <a:pt x="8199" y="18922"/>
                      <a:pt x="8199" y="18770"/>
                    </a:cubicBezTo>
                    <a:cubicBezTo>
                      <a:pt x="8199" y="18619"/>
                      <a:pt x="8074" y="18494"/>
                      <a:pt x="7913" y="18494"/>
                    </a:cubicBezTo>
                    <a:lnTo>
                      <a:pt x="7137" y="18494"/>
                    </a:lnTo>
                    <a:lnTo>
                      <a:pt x="7137" y="14426"/>
                    </a:lnTo>
                    <a:lnTo>
                      <a:pt x="10090" y="14426"/>
                    </a:lnTo>
                    <a:lnTo>
                      <a:pt x="11205" y="15532"/>
                    </a:lnTo>
                    <a:lnTo>
                      <a:pt x="11205" y="18494"/>
                    </a:lnTo>
                    <a:lnTo>
                      <a:pt x="9055" y="18494"/>
                    </a:lnTo>
                    <a:cubicBezTo>
                      <a:pt x="8904" y="18494"/>
                      <a:pt x="8779" y="18619"/>
                      <a:pt x="8779" y="18770"/>
                    </a:cubicBezTo>
                    <a:cubicBezTo>
                      <a:pt x="8779" y="18922"/>
                      <a:pt x="8904" y="19047"/>
                      <a:pt x="9055" y="19047"/>
                    </a:cubicBezTo>
                    <a:lnTo>
                      <a:pt x="11482" y="19047"/>
                    </a:lnTo>
                    <a:cubicBezTo>
                      <a:pt x="11633" y="19047"/>
                      <a:pt x="11758" y="18922"/>
                      <a:pt x="11758" y="18770"/>
                    </a:cubicBezTo>
                    <a:lnTo>
                      <a:pt x="11758" y="15416"/>
                    </a:lnTo>
                    <a:cubicBezTo>
                      <a:pt x="11758" y="15345"/>
                      <a:pt x="11732" y="15273"/>
                      <a:pt x="11678" y="15220"/>
                    </a:cubicBezTo>
                    <a:lnTo>
                      <a:pt x="10402" y="13944"/>
                    </a:lnTo>
                    <a:cubicBezTo>
                      <a:pt x="10349" y="13891"/>
                      <a:pt x="10277" y="13864"/>
                      <a:pt x="10206" y="13864"/>
                    </a:cubicBezTo>
                    <a:lnTo>
                      <a:pt x="9448" y="13864"/>
                    </a:lnTo>
                    <a:lnTo>
                      <a:pt x="9448" y="8708"/>
                    </a:lnTo>
                    <a:lnTo>
                      <a:pt x="12062" y="8708"/>
                    </a:lnTo>
                    <a:cubicBezTo>
                      <a:pt x="12213" y="8708"/>
                      <a:pt x="12338" y="8583"/>
                      <a:pt x="12338" y="8431"/>
                    </a:cubicBezTo>
                    <a:cubicBezTo>
                      <a:pt x="12338" y="8279"/>
                      <a:pt x="12213" y="8154"/>
                      <a:pt x="12062" y="8154"/>
                    </a:cubicBezTo>
                    <a:lnTo>
                      <a:pt x="1160" y="8154"/>
                    </a:lnTo>
                    <a:cubicBezTo>
                      <a:pt x="1142" y="8154"/>
                      <a:pt x="1133" y="8137"/>
                      <a:pt x="1133" y="8128"/>
                    </a:cubicBezTo>
                    <a:lnTo>
                      <a:pt x="1133" y="3069"/>
                    </a:lnTo>
                    <a:lnTo>
                      <a:pt x="17200" y="3069"/>
                    </a:lnTo>
                    <a:lnTo>
                      <a:pt x="17200" y="8128"/>
                    </a:lnTo>
                    <a:cubicBezTo>
                      <a:pt x="17200" y="8137"/>
                      <a:pt x="17191" y="8154"/>
                      <a:pt x="17182" y="8154"/>
                    </a:cubicBezTo>
                    <a:lnTo>
                      <a:pt x="13195" y="8154"/>
                    </a:lnTo>
                    <a:cubicBezTo>
                      <a:pt x="13043" y="8154"/>
                      <a:pt x="12918" y="8279"/>
                      <a:pt x="12918" y="8431"/>
                    </a:cubicBezTo>
                    <a:cubicBezTo>
                      <a:pt x="12918" y="8583"/>
                      <a:pt x="13043" y="8708"/>
                      <a:pt x="13195" y="8708"/>
                    </a:cubicBezTo>
                    <a:lnTo>
                      <a:pt x="15443" y="8708"/>
                    </a:lnTo>
                    <a:lnTo>
                      <a:pt x="15443" y="10233"/>
                    </a:lnTo>
                    <a:cubicBezTo>
                      <a:pt x="15122" y="10340"/>
                      <a:pt x="14890" y="10652"/>
                      <a:pt x="14890" y="11009"/>
                    </a:cubicBezTo>
                    <a:cubicBezTo>
                      <a:pt x="14890" y="11384"/>
                      <a:pt x="15131" y="11696"/>
                      <a:pt x="15470" y="11803"/>
                    </a:cubicBezTo>
                    <a:lnTo>
                      <a:pt x="15470" y="13864"/>
                    </a:lnTo>
                    <a:lnTo>
                      <a:pt x="13436" y="13864"/>
                    </a:lnTo>
                    <a:cubicBezTo>
                      <a:pt x="13275" y="13864"/>
                      <a:pt x="13150" y="13989"/>
                      <a:pt x="13150" y="14140"/>
                    </a:cubicBezTo>
                    <a:lnTo>
                      <a:pt x="13150" y="18770"/>
                    </a:lnTo>
                    <a:cubicBezTo>
                      <a:pt x="13150" y="18922"/>
                      <a:pt x="13275" y="19047"/>
                      <a:pt x="13436" y="19047"/>
                    </a:cubicBezTo>
                    <a:lnTo>
                      <a:pt x="18057" y="19047"/>
                    </a:lnTo>
                    <a:cubicBezTo>
                      <a:pt x="18217" y="19047"/>
                      <a:pt x="18342" y="18922"/>
                      <a:pt x="18342" y="18770"/>
                    </a:cubicBezTo>
                    <a:lnTo>
                      <a:pt x="18342" y="15416"/>
                    </a:lnTo>
                    <a:cubicBezTo>
                      <a:pt x="18342" y="15345"/>
                      <a:pt x="18306" y="15273"/>
                      <a:pt x="18253" y="15220"/>
                    </a:cubicBezTo>
                    <a:lnTo>
                      <a:pt x="16977" y="13944"/>
                    </a:lnTo>
                    <a:cubicBezTo>
                      <a:pt x="16933" y="13891"/>
                      <a:pt x="16861" y="13864"/>
                      <a:pt x="16781" y="13864"/>
                    </a:cubicBezTo>
                    <a:lnTo>
                      <a:pt x="16023" y="13864"/>
                    </a:lnTo>
                    <a:lnTo>
                      <a:pt x="16023" y="11785"/>
                    </a:lnTo>
                    <a:cubicBezTo>
                      <a:pt x="16335" y="11669"/>
                      <a:pt x="16558" y="11366"/>
                      <a:pt x="16558" y="11009"/>
                    </a:cubicBezTo>
                    <a:cubicBezTo>
                      <a:pt x="16558" y="10652"/>
                      <a:pt x="16326" y="10340"/>
                      <a:pt x="16005" y="10233"/>
                    </a:cubicBezTo>
                    <a:lnTo>
                      <a:pt x="16005" y="8708"/>
                    </a:lnTo>
                    <a:lnTo>
                      <a:pt x="17182" y="8708"/>
                    </a:lnTo>
                    <a:cubicBezTo>
                      <a:pt x="17504" y="8708"/>
                      <a:pt x="17762" y="8449"/>
                      <a:pt x="17762" y="8128"/>
                    </a:cubicBezTo>
                    <a:lnTo>
                      <a:pt x="17762" y="946"/>
                    </a:lnTo>
                    <a:cubicBezTo>
                      <a:pt x="17762" y="420"/>
                      <a:pt x="17343" y="1"/>
                      <a:pt x="16817" y="1"/>
                    </a:cubicBezTo>
                    <a:lnTo>
                      <a:pt x="3703" y="1"/>
                    </a:lnTo>
                    <a:cubicBezTo>
                      <a:pt x="3542" y="1"/>
                      <a:pt x="3417" y="126"/>
                      <a:pt x="3417" y="277"/>
                    </a:cubicBezTo>
                    <a:cubicBezTo>
                      <a:pt x="3417" y="438"/>
                      <a:pt x="3542" y="563"/>
                      <a:pt x="3703" y="563"/>
                    </a:cubicBezTo>
                    <a:lnTo>
                      <a:pt x="16817" y="563"/>
                    </a:lnTo>
                    <a:cubicBezTo>
                      <a:pt x="17031" y="563"/>
                      <a:pt x="17200" y="732"/>
                      <a:pt x="17200" y="946"/>
                    </a:cubicBezTo>
                    <a:lnTo>
                      <a:pt x="17200" y="2507"/>
                    </a:lnTo>
                    <a:lnTo>
                      <a:pt x="1133" y="2507"/>
                    </a:lnTo>
                    <a:lnTo>
                      <a:pt x="1133" y="946"/>
                    </a:lnTo>
                    <a:cubicBezTo>
                      <a:pt x="1133" y="732"/>
                      <a:pt x="1303" y="563"/>
                      <a:pt x="1517" y="563"/>
                    </a:cubicBezTo>
                    <a:lnTo>
                      <a:pt x="2561" y="563"/>
                    </a:lnTo>
                    <a:cubicBezTo>
                      <a:pt x="2712" y="563"/>
                      <a:pt x="2837" y="438"/>
                      <a:pt x="2837" y="277"/>
                    </a:cubicBezTo>
                    <a:cubicBezTo>
                      <a:pt x="2837" y="126"/>
                      <a:pt x="2712" y="1"/>
                      <a:pt x="256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60"/>
              <p:cNvSpPr/>
              <p:nvPr/>
            </p:nvSpPr>
            <p:spPr>
              <a:xfrm>
                <a:off x="2098150" y="3208625"/>
                <a:ext cx="13850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08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5" y="607"/>
                      <a:pt x="277" y="607"/>
                    </a:cubicBezTo>
                    <a:cubicBezTo>
                      <a:pt x="429" y="607"/>
                      <a:pt x="554" y="482"/>
                      <a:pt x="554" y="331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60"/>
              <p:cNvSpPr/>
              <p:nvPr/>
            </p:nvSpPr>
            <p:spPr>
              <a:xfrm>
                <a:off x="2116650" y="3208625"/>
                <a:ext cx="140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08" extrusionOk="0">
                    <a:moveTo>
                      <a:pt x="286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31"/>
                    </a:lnTo>
                    <a:cubicBezTo>
                      <a:pt x="1" y="482"/>
                      <a:pt x="126" y="607"/>
                      <a:pt x="286" y="607"/>
                    </a:cubicBezTo>
                    <a:cubicBezTo>
                      <a:pt x="438" y="607"/>
                      <a:pt x="563" y="482"/>
                      <a:pt x="563" y="331"/>
                    </a:cubicBezTo>
                    <a:lnTo>
                      <a:pt x="563" y="277"/>
                    </a:lnTo>
                    <a:cubicBezTo>
                      <a:pt x="563" y="126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60"/>
              <p:cNvSpPr/>
              <p:nvPr/>
            </p:nvSpPr>
            <p:spPr>
              <a:xfrm>
                <a:off x="2098150" y="3231600"/>
                <a:ext cx="325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303" h="563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86"/>
                    </a:cubicBezTo>
                    <a:cubicBezTo>
                      <a:pt x="1" y="438"/>
                      <a:pt x="125" y="562"/>
                      <a:pt x="286" y="562"/>
                    </a:cubicBezTo>
                    <a:lnTo>
                      <a:pt x="1026" y="562"/>
                    </a:lnTo>
                    <a:cubicBezTo>
                      <a:pt x="1178" y="562"/>
                      <a:pt x="1303" y="438"/>
                      <a:pt x="1303" y="286"/>
                    </a:cubicBezTo>
                    <a:cubicBezTo>
                      <a:pt x="1303" y="125"/>
                      <a:pt x="1178" y="0"/>
                      <a:pt x="102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60"/>
              <p:cNvSpPr/>
              <p:nvPr/>
            </p:nvSpPr>
            <p:spPr>
              <a:xfrm>
                <a:off x="2098150" y="3249450"/>
                <a:ext cx="633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535" h="554" extrusionOk="0">
                    <a:moveTo>
                      <a:pt x="286" y="0"/>
                    </a:moveTo>
                    <a:cubicBezTo>
                      <a:pt x="125" y="0"/>
                      <a:pt x="1" y="125"/>
                      <a:pt x="1" y="277"/>
                    </a:cubicBezTo>
                    <a:cubicBezTo>
                      <a:pt x="1" y="428"/>
                      <a:pt x="125" y="553"/>
                      <a:pt x="286" y="553"/>
                    </a:cubicBezTo>
                    <a:lnTo>
                      <a:pt x="2258" y="553"/>
                    </a:lnTo>
                    <a:cubicBezTo>
                      <a:pt x="2409" y="553"/>
                      <a:pt x="2534" y="428"/>
                      <a:pt x="2534" y="277"/>
                    </a:cubicBezTo>
                    <a:cubicBezTo>
                      <a:pt x="2534" y="125"/>
                      <a:pt x="2409" y="0"/>
                      <a:pt x="2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53" name="Google Shape;953;p60"/>
          <p:cNvSpPr/>
          <p:nvPr/>
        </p:nvSpPr>
        <p:spPr>
          <a:xfrm rot="-448633">
            <a:off x="6746193" y="3249875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60"/>
          <p:cNvSpPr txBox="1">
            <a:spLocks noGrp="1"/>
          </p:cNvSpPr>
          <p:nvPr>
            <p:ph type="title"/>
          </p:nvPr>
        </p:nvSpPr>
        <p:spPr>
          <a:xfrm>
            <a:off x="1106223" y="3586210"/>
            <a:ext cx="47982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—</a:t>
            </a:r>
            <a:r>
              <a:rPr lang="en"/>
              <a:t>Someone Famous</a:t>
            </a:r>
            <a:endParaRPr/>
          </a:p>
        </p:txBody>
      </p:sp>
      <p:sp>
        <p:nvSpPr>
          <p:cNvPr id="955" name="Google Shape;955;p60"/>
          <p:cNvSpPr txBox="1">
            <a:spLocks noGrp="1"/>
          </p:cNvSpPr>
          <p:nvPr>
            <p:ph type="subTitle" idx="1"/>
          </p:nvPr>
        </p:nvSpPr>
        <p:spPr>
          <a:xfrm>
            <a:off x="1106223" y="1540463"/>
            <a:ext cx="4798200" cy="19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“This is a quote. Words full of wisdom that </a:t>
            </a:r>
            <a:r>
              <a:rPr lang="en" b="1">
                <a:solidFill>
                  <a:schemeClr val="accent1"/>
                </a:solidFill>
              </a:rPr>
              <a:t>someone important said</a:t>
            </a:r>
            <a:r>
              <a:rPr lang="en"/>
              <a:t> and can make the reader get inspired.”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5"/>
          <p:cNvSpPr/>
          <p:nvPr/>
        </p:nvSpPr>
        <p:spPr>
          <a:xfrm>
            <a:off x="1058950" y="3333906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45"/>
          <p:cNvSpPr txBox="1">
            <a:spLocks noGrp="1"/>
          </p:cNvSpPr>
          <p:nvPr>
            <p:ph type="title" idx="2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393" name="Google Shape;393;p45"/>
          <p:cNvSpPr/>
          <p:nvPr/>
        </p:nvSpPr>
        <p:spPr>
          <a:xfrm>
            <a:off x="1593250" y="1996250"/>
            <a:ext cx="2862282" cy="130230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94" name="Google Shape;394;p45"/>
          <p:cNvSpPr txBox="1">
            <a:spLocks noGrp="1"/>
          </p:cNvSpPr>
          <p:nvPr>
            <p:ph type="title"/>
          </p:nvPr>
        </p:nvSpPr>
        <p:spPr>
          <a:xfrm>
            <a:off x="1537700" y="1450125"/>
            <a:ext cx="40452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95" name="Google Shape;395;p45"/>
          <p:cNvSpPr txBox="1">
            <a:spLocks noGrp="1"/>
          </p:cNvSpPr>
          <p:nvPr>
            <p:ph type="subTitle" idx="1"/>
          </p:nvPr>
        </p:nvSpPr>
        <p:spPr>
          <a:xfrm>
            <a:off x="3595100" y="23632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give </a:t>
            </a:r>
            <a:r>
              <a:rPr lang="en" b="1">
                <a:solidFill>
                  <a:schemeClr val="accent1"/>
                </a:solidFill>
              </a:rPr>
              <a:t>a brief description</a:t>
            </a:r>
            <a:r>
              <a:rPr lang="en"/>
              <a:t> of the topic you want to talk about here. For example, if </a:t>
            </a:r>
            <a:r>
              <a:rPr lang="en" b="1">
                <a:solidFill>
                  <a:schemeClr val="accent1"/>
                </a:solidFill>
              </a:rPr>
              <a:t>you want to talk about Mercury</a:t>
            </a:r>
            <a:r>
              <a:rPr lang="en"/>
              <a:t>, you can say that it’s the smallest planet in the entire Solar System</a:t>
            </a:r>
            <a:endParaRPr/>
          </a:p>
        </p:txBody>
      </p:sp>
      <p:cxnSp>
        <p:nvCxnSpPr>
          <p:cNvPr id="396" name="Google Shape;396;p45"/>
          <p:cNvCxnSpPr/>
          <p:nvPr/>
        </p:nvCxnSpPr>
        <p:spPr>
          <a:xfrm>
            <a:off x="1633025" y="1438775"/>
            <a:ext cx="8520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7" name="Google Shape;397;p45"/>
          <p:cNvGrpSpPr/>
          <p:nvPr/>
        </p:nvGrpSpPr>
        <p:grpSpPr>
          <a:xfrm rot="900245">
            <a:off x="1279924" y="3602427"/>
            <a:ext cx="599271" cy="543125"/>
            <a:chOff x="487903" y="3023794"/>
            <a:chExt cx="1092563" cy="990202"/>
          </a:xfrm>
        </p:grpSpPr>
        <p:sp>
          <p:nvSpPr>
            <p:cNvPr id="398" name="Google Shape;398;p45"/>
            <p:cNvSpPr/>
            <p:nvPr/>
          </p:nvSpPr>
          <p:spPr>
            <a:xfrm>
              <a:off x="524720" y="3023794"/>
              <a:ext cx="1055746" cy="950366"/>
            </a:xfrm>
            <a:custGeom>
              <a:avLst/>
              <a:gdLst/>
              <a:ahLst/>
              <a:cxnLst/>
              <a:rect l="l" t="t" r="r" b="b"/>
              <a:pathLst>
                <a:path w="19494" h="17549" extrusionOk="0">
                  <a:moveTo>
                    <a:pt x="1446" y="1"/>
                  </a:moveTo>
                  <a:cubicBezTo>
                    <a:pt x="643" y="1"/>
                    <a:pt x="1" y="643"/>
                    <a:pt x="1" y="1437"/>
                  </a:cubicBezTo>
                  <a:lnTo>
                    <a:pt x="1" y="11125"/>
                  </a:lnTo>
                  <a:lnTo>
                    <a:pt x="1" y="11732"/>
                  </a:lnTo>
                  <a:lnTo>
                    <a:pt x="1" y="11991"/>
                  </a:lnTo>
                  <a:lnTo>
                    <a:pt x="1" y="13793"/>
                  </a:lnTo>
                  <a:cubicBezTo>
                    <a:pt x="1" y="14141"/>
                    <a:pt x="286" y="14426"/>
                    <a:pt x="634" y="14426"/>
                  </a:cubicBezTo>
                  <a:lnTo>
                    <a:pt x="7468" y="14426"/>
                  </a:lnTo>
                  <a:cubicBezTo>
                    <a:pt x="7459" y="14444"/>
                    <a:pt x="7459" y="14462"/>
                    <a:pt x="7459" y="14480"/>
                  </a:cubicBezTo>
                  <a:cubicBezTo>
                    <a:pt x="7450" y="14498"/>
                    <a:pt x="7450" y="14524"/>
                    <a:pt x="7441" y="14542"/>
                  </a:cubicBezTo>
                  <a:cubicBezTo>
                    <a:pt x="7432" y="14569"/>
                    <a:pt x="7432" y="14596"/>
                    <a:pt x="7423" y="14614"/>
                  </a:cubicBezTo>
                  <a:cubicBezTo>
                    <a:pt x="7414" y="14640"/>
                    <a:pt x="7414" y="14667"/>
                    <a:pt x="7405" y="14685"/>
                  </a:cubicBezTo>
                  <a:cubicBezTo>
                    <a:pt x="7397" y="14712"/>
                    <a:pt x="7388" y="14738"/>
                    <a:pt x="7388" y="14765"/>
                  </a:cubicBezTo>
                  <a:cubicBezTo>
                    <a:pt x="7379" y="14783"/>
                    <a:pt x="7370" y="14810"/>
                    <a:pt x="7361" y="14837"/>
                  </a:cubicBezTo>
                  <a:cubicBezTo>
                    <a:pt x="7352" y="14863"/>
                    <a:pt x="7343" y="14890"/>
                    <a:pt x="7334" y="14917"/>
                  </a:cubicBezTo>
                  <a:cubicBezTo>
                    <a:pt x="7325" y="14953"/>
                    <a:pt x="7307" y="14997"/>
                    <a:pt x="7298" y="15033"/>
                  </a:cubicBezTo>
                  <a:cubicBezTo>
                    <a:pt x="7245" y="15184"/>
                    <a:pt x="7182" y="15345"/>
                    <a:pt x="7111" y="15506"/>
                  </a:cubicBezTo>
                  <a:cubicBezTo>
                    <a:pt x="6861" y="16023"/>
                    <a:pt x="6487" y="16567"/>
                    <a:pt x="5916" y="16995"/>
                  </a:cubicBezTo>
                  <a:cubicBezTo>
                    <a:pt x="5684" y="17174"/>
                    <a:pt x="5809" y="17549"/>
                    <a:pt x="6103" y="17549"/>
                  </a:cubicBezTo>
                  <a:lnTo>
                    <a:pt x="13383" y="17549"/>
                  </a:lnTo>
                  <a:cubicBezTo>
                    <a:pt x="13677" y="17549"/>
                    <a:pt x="13802" y="17174"/>
                    <a:pt x="13570" y="16995"/>
                  </a:cubicBezTo>
                  <a:cubicBezTo>
                    <a:pt x="12999" y="16567"/>
                    <a:pt x="12624" y="16023"/>
                    <a:pt x="12383" y="15506"/>
                  </a:cubicBezTo>
                  <a:cubicBezTo>
                    <a:pt x="12303" y="15345"/>
                    <a:pt x="12241" y="15184"/>
                    <a:pt x="12187" y="15033"/>
                  </a:cubicBezTo>
                  <a:cubicBezTo>
                    <a:pt x="12178" y="14997"/>
                    <a:pt x="12160" y="14953"/>
                    <a:pt x="12151" y="14917"/>
                  </a:cubicBezTo>
                  <a:cubicBezTo>
                    <a:pt x="12143" y="14890"/>
                    <a:pt x="12134" y="14863"/>
                    <a:pt x="12125" y="14837"/>
                  </a:cubicBezTo>
                  <a:cubicBezTo>
                    <a:pt x="12116" y="14810"/>
                    <a:pt x="12116" y="14783"/>
                    <a:pt x="12107" y="14765"/>
                  </a:cubicBezTo>
                  <a:cubicBezTo>
                    <a:pt x="12098" y="14738"/>
                    <a:pt x="12089" y="14712"/>
                    <a:pt x="12080" y="14685"/>
                  </a:cubicBezTo>
                  <a:cubicBezTo>
                    <a:pt x="12080" y="14667"/>
                    <a:pt x="12071" y="14640"/>
                    <a:pt x="12062" y="14614"/>
                  </a:cubicBezTo>
                  <a:cubicBezTo>
                    <a:pt x="12062" y="14596"/>
                    <a:pt x="12053" y="14569"/>
                    <a:pt x="12044" y="14542"/>
                  </a:cubicBezTo>
                  <a:cubicBezTo>
                    <a:pt x="12044" y="14524"/>
                    <a:pt x="12035" y="14498"/>
                    <a:pt x="12035" y="14480"/>
                  </a:cubicBezTo>
                  <a:cubicBezTo>
                    <a:pt x="12027" y="14462"/>
                    <a:pt x="12027" y="14444"/>
                    <a:pt x="12018" y="14426"/>
                  </a:cubicBezTo>
                  <a:lnTo>
                    <a:pt x="18851" y="14426"/>
                  </a:lnTo>
                  <a:cubicBezTo>
                    <a:pt x="19208" y="14426"/>
                    <a:pt x="19493" y="14141"/>
                    <a:pt x="19493" y="13793"/>
                  </a:cubicBezTo>
                  <a:lnTo>
                    <a:pt x="19493" y="11732"/>
                  </a:lnTo>
                  <a:lnTo>
                    <a:pt x="19493" y="11125"/>
                  </a:lnTo>
                  <a:lnTo>
                    <a:pt x="19493" y="1437"/>
                  </a:lnTo>
                  <a:cubicBezTo>
                    <a:pt x="19493" y="643"/>
                    <a:pt x="18842" y="1"/>
                    <a:pt x="18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" name="Google Shape;399;p45"/>
            <p:cNvGrpSpPr/>
            <p:nvPr/>
          </p:nvGrpSpPr>
          <p:grpSpPr>
            <a:xfrm>
              <a:off x="487903" y="3060089"/>
              <a:ext cx="1055728" cy="953907"/>
              <a:chOff x="479650" y="2294000"/>
              <a:chExt cx="476175" cy="430250"/>
            </a:xfrm>
          </p:grpSpPr>
          <p:sp>
            <p:nvSpPr>
              <p:cNvPr id="400" name="Google Shape;400;p45"/>
              <p:cNvSpPr/>
              <p:nvPr/>
            </p:nvSpPr>
            <p:spPr>
              <a:xfrm>
                <a:off x="479650" y="2294000"/>
                <a:ext cx="476175" cy="430250"/>
              </a:xfrm>
              <a:custGeom>
                <a:avLst/>
                <a:gdLst/>
                <a:ahLst/>
                <a:cxnLst/>
                <a:rect l="l" t="t" r="r" b="b"/>
                <a:pathLst>
                  <a:path w="19047" h="17210" extrusionOk="0">
                    <a:moveTo>
                      <a:pt x="11464" y="14247"/>
                    </a:moveTo>
                    <a:cubicBezTo>
                      <a:pt x="11660" y="14979"/>
                      <a:pt x="12080" y="15934"/>
                      <a:pt x="12990" y="16629"/>
                    </a:cubicBezTo>
                    <a:cubicBezTo>
                      <a:pt x="12990" y="16638"/>
                      <a:pt x="12990" y="16647"/>
                      <a:pt x="12990" y="16647"/>
                    </a:cubicBezTo>
                    <a:lnTo>
                      <a:pt x="6067" y="16647"/>
                    </a:lnTo>
                    <a:cubicBezTo>
                      <a:pt x="6067" y="16647"/>
                      <a:pt x="6058" y="16638"/>
                      <a:pt x="6067" y="16629"/>
                    </a:cubicBezTo>
                    <a:cubicBezTo>
                      <a:pt x="6977" y="15942"/>
                      <a:pt x="7396" y="14997"/>
                      <a:pt x="7592" y="14247"/>
                    </a:cubicBezTo>
                    <a:close/>
                    <a:moveTo>
                      <a:pt x="1651" y="1"/>
                    </a:moveTo>
                    <a:cubicBezTo>
                      <a:pt x="741" y="1"/>
                      <a:pt x="0" y="741"/>
                      <a:pt x="0" y="1651"/>
                    </a:cubicBezTo>
                    <a:lnTo>
                      <a:pt x="0" y="13364"/>
                    </a:lnTo>
                    <a:cubicBezTo>
                      <a:pt x="0" y="13855"/>
                      <a:pt x="402" y="14247"/>
                      <a:pt x="893" y="14247"/>
                    </a:cubicBezTo>
                    <a:lnTo>
                      <a:pt x="7012" y="14247"/>
                    </a:lnTo>
                    <a:cubicBezTo>
                      <a:pt x="6825" y="14881"/>
                      <a:pt x="6459" y="15630"/>
                      <a:pt x="5728" y="16183"/>
                    </a:cubicBezTo>
                    <a:cubicBezTo>
                      <a:pt x="5532" y="16335"/>
                      <a:pt x="5460" y="16585"/>
                      <a:pt x="5532" y="16817"/>
                    </a:cubicBezTo>
                    <a:cubicBezTo>
                      <a:pt x="5612" y="17058"/>
                      <a:pt x="5826" y="17209"/>
                      <a:pt x="6076" y="17209"/>
                    </a:cubicBezTo>
                    <a:lnTo>
                      <a:pt x="12981" y="17209"/>
                    </a:lnTo>
                    <a:cubicBezTo>
                      <a:pt x="13230" y="17209"/>
                      <a:pt x="13436" y="17058"/>
                      <a:pt x="13516" y="16817"/>
                    </a:cubicBezTo>
                    <a:cubicBezTo>
                      <a:pt x="13596" y="16585"/>
                      <a:pt x="13525" y="16335"/>
                      <a:pt x="13320" y="16183"/>
                    </a:cubicBezTo>
                    <a:cubicBezTo>
                      <a:pt x="12597" y="15630"/>
                      <a:pt x="12231" y="14872"/>
                      <a:pt x="12044" y="14247"/>
                    </a:cubicBezTo>
                    <a:lnTo>
                      <a:pt x="14328" y="14247"/>
                    </a:lnTo>
                    <a:cubicBezTo>
                      <a:pt x="14479" y="14247"/>
                      <a:pt x="14604" y="14123"/>
                      <a:pt x="14604" y="13971"/>
                    </a:cubicBezTo>
                    <a:cubicBezTo>
                      <a:pt x="14604" y="13819"/>
                      <a:pt x="14479" y="13694"/>
                      <a:pt x="14328" y="13694"/>
                    </a:cubicBezTo>
                    <a:lnTo>
                      <a:pt x="893" y="13694"/>
                    </a:lnTo>
                    <a:cubicBezTo>
                      <a:pt x="705" y="13694"/>
                      <a:pt x="563" y="13543"/>
                      <a:pt x="563" y="13364"/>
                    </a:cubicBezTo>
                    <a:lnTo>
                      <a:pt x="563" y="11687"/>
                    </a:lnTo>
                    <a:lnTo>
                      <a:pt x="18494" y="11687"/>
                    </a:lnTo>
                    <a:lnTo>
                      <a:pt x="18494" y="13364"/>
                    </a:lnTo>
                    <a:cubicBezTo>
                      <a:pt x="18494" y="13543"/>
                      <a:pt x="18342" y="13694"/>
                      <a:pt x="18164" y="13694"/>
                    </a:cubicBezTo>
                    <a:lnTo>
                      <a:pt x="15470" y="13694"/>
                    </a:lnTo>
                    <a:cubicBezTo>
                      <a:pt x="15309" y="13694"/>
                      <a:pt x="15184" y="13819"/>
                      <a:pt x="15184" y="13971"/>
                    </a:cubicBezTo>
                    <a:cubicBezTo>
                      <a:pt x="15184" y="14123"/>
                      <a:pt x="15309" y="14247"/>
                      <a:pt x="15470" y="14247"/>
                    </a:cubicBezTo>
                    <a:lnTo>
                      <a:pt x="18164" y="14247"/>
                    </a:lnTo>
                    <a:cubicBezTo>
                      <a:pt x="18654" y="14247"/>
                      <a:pt x="19047" y="13855"/>
                      <a:pt x="19047" y="13364"/>
                    </a:cubicBezTo>
                    <a:lnTo>
                      <a:pt x="19047" y="5665"/>
                    </a:lnTo>
                    <a:cubicBezTo>
                      <a:pt x="19047" y="5505"/>
                      <a:pt x="18922" y="5380"/>
                      <a:pt x="18770" y="5380"/>
                    </a:cubicBezTo>
                    <a:cubicBezTo>
                      <a:pt x="18619" y="5380"/>
                      <a:pt x="18494" y="5505"/>
                      <a:pt x="18494" y="5665"/>
                    </a:cubicBezTo>
                    <a:lnTo>
                      <a:pt x="18494" y="11125"/>
                    </a:lnTo>
                    <a:lnTo>
                      <a:pt x="563" y="11125"/>
                    </a:lnTo>
                    <a:lnTo>
                      <a:pt x="563" y="1651"/>
                    </a:lnTo>
                    <a:cubicBezTo>
                      <a:pt x="563" y="1044"/>
                      <a:pt x="1053" y="563"/>
                      <a:pt x="1651" y="563"/>
                    </a:cubicBezTo>
                    <a:lnTo>
                      <a:pt x="17405" y="563"/>
                    </a:lnTo>
                    <a:cubicBezTo>
                      <a:pt x="18003" y="563"/>
                      <a:pt x="18494" y="1044"/>
                      <a:pt x="18494" y="1651"/>
                    </a:cubicBezTo>
                    <a:lnTo>
                      <a:pt x="18494" y="4524"/>
                    </a:lnTo>
                    <a:cubicBezTo>
                      <a:pt x="18494" y="4675"/>
                      <a:pt x="18619" y="4800"/>
                      <a:pt x="18770" y="4800"/>
                    </a:cubicBezTo>
                    <a:cubicBezTo>
                      <a:pt x="18922" y="4800"/>
                      <a:pt x="19047" y="4675"/>
                      <a:pt x="19047" y="4524"/>
                    </a:cubicBezTo>
                    <a:lnTo>
                      <a:pt x="19047" y="1651"/>
                    </a:lnTo>
                    <a:cubicBezTo>
                      <a:pt x="19047" y="741"/>
                      <a:pt x="18315" y="1"/>
                      <a:pt x="174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45"/>
              <p:cNvSpPr/>
              <p:nvPr/>
            </p:nvSpPr>
            <p:spPr>
              <a:xfrm>
                <a:off x="700450" y="2593750"/>
                <a:ext cx="34825" cy="34825"/>
              </a:xfrm>
              <a:custGeom>
                <a:avLst/>
                <a:gdLst/>
                <a:ahLst/>
                <a:cxnLst/>
                <a:rect l="l" t="t" r="r" b="b"/>
                <a:pathLst>
                  <a:path w="1393" h="1393" extrusionOk="0">
                    <a:moveTo>
                      <a:pt x="696" y="562"/>
                    </a:moveTo>
                    <a:cubicBezTo>
                      <a:pt x="768" y="562"/>
                      <a:pt x="830" y="625"/>
                      <a:pt x="830" y="696"/>
                    </a:cubicBezTo>
                    <a:cubicBezTo>
                      <a:pt x="830" y="777"/>
                      <a:pt x="768" y="839"/>
                      <a:pt x="696" y="839"/>
                    </a:cubicBezTo>
                    <a:cubicBezTo>
                      <a:pt x="616" y="839"/>
                      <a:pt x="562" y="777"/>
                      <a:pt x="562" y="696"/>
                    </a:cubicBezTo>
                    <a:cubicBezTo>
                      <a:pt x="562" y="625"/>
                      <a:pt x="616" y="562"/>
                      <a:pt x="696" y="562"/>
                    </a:cubicBezTo>
                    <a:close/>
                    <a:moveTo>
                      <a:pt x="696" y="0"/>
                    </a:moveTo>
                    <a:cubicBezTo>
                      <a:pt x="313" y="0"/>
                      <a:pt x="0" y="313"/>
                      <a:pt x="0" y="696"/>
                    </a:cubicBezTo>
                    <a:cubicBezTo>
                      <a:pt x="0" y="1080"/>
                      <a:pt x="313" y="1392"/>
                      <a:pt x="696" y="1392"/>
                    </a:cubicBezTo>
                    <a:cubicBezTo>
                      <a:pt x="1080" y="1392"/>
                      <a:pt x="1392" y="1080"/>
                      <a:pt x="1392" y="696"/>
                    </a:cubicBezTo>
                    <a:cubicBezTo>
                      <a:pt x="1392" y="313"/>
                      <a:pt x="1080" y="0"/>
                      <a:pt x="69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45"/>
              <p:cNvSpPr/>
              <p:nvPr/>
            </p:nvSpPr>
            <p:spPr>
              <a:xfrm>
                <a:off x="628850" y="2366275"/>
                <a:ext cx="178000" cy="144750"/>
              </a:xfrm>
              <a:custGeom>
                <a:avLst/>
                <a:gdLst/>
                <a:ahLst/>
                <a:cxnLst/>
                <a:rect l="l" t="t" r="r" b="b"/>
                <a:pathLst>
                  <a:path w="7120" h="5790" extrusionOk="0">
                    <a:moveTo>
                      <a:pt x="607" y="0"/>
                    </a:moveTo>
                    <a:cubicBezTo>
                      <a:pt x="268" y="0"/>
                      <a:pt x="1" y="268"/>
                      <a:pt x="1" y="607"/>
                    </a:cubicBezTo>
                    <a:lnTo>
                      <a:pt x="1" y="5174"/>
                    </a:lnTo>
                    <a:cubicBezTo>
                      <a:pt x="1" y="5513"/>
                      <a:pt x="268" y="5790"/>
                      <a:pt x="607" y="5790"/>
                    </a:cubicBezTo>
                    <a:lnTo>
                      <a:pt x="1785" y="5790"/>
                    </a:lnTo>
                    <a:cubicBezTo>
                      <a:pt x="1945" y="5790"/>
                      <a:pt x="2061" y="5665"/>
                      <a:pt x="2061" y="5504"/>
                    </a:cubicBezTo>
                    <a:cubicBezTo>
                      <a:pt x="2061" y="5353"/>
                      <a:pt x="1945" y="5228"/>
                      <a:pt x="1785" y="5228"/>
                    </a:cubicBezTo>
                    <a:lnTo>
                      <a:pt x="607" y="5228"/>
                    </a:lnTo>
                    <a:cubicBezTo>
                      <a:pt x="581" y="5228"/>
                      <a:pt x="554" y="5201"/>
                      <a:pt x="554" y="5174"/>
                    </a:cubicBezTo>
                    <a:lnTo>
                      <a:pt x="554" y="607"/>
                    </a:lnTo>
                    <a:cubicBezTo>
                      <a:pt x="554" y="580"/>
                      <a:pt x="581" y="553"/>
                      <a:pt x="607" y="553"/>
                    </a:cubicBezTo>
                    <a:lnTo>
                      <a:pt x="6513" y="553"/>
                    </a:lnTo>
                    <a:cubicBezTo>
                      <a:pt x="6540" y="553"/>
                      <a:pt x="6567" y="580"/>
                      <a:pt x="6567" y="607"/>
                    </a:cubicBezTo>
                    <a:lnTo>
                      <a:pt x="6567" y="5174"/>
                    </a:lnTo>
                    <a:cubicBezTo>
                      <a:pt x="6567" y="5201"/>
                      <a:pt x="6540" y="5228"/>
                      <a:pt x="6513" y="5228"/>
                    </a:cubicBezTo>
                    <a:lnTo>
                      <a:pt x="2927" y="5228"/>
                    </a:lnTo>
                    <a:cubicBezTo>
                      <a:pt x="2775" y="5228"/>
                      <a:pt x="2650" y="5353"/>
                      <a:pt x="2650" y="5504"/>
                    </a:cubicBezTo>
                    <a:cubicBezTo>
                      <a:pt x="2650" y="5665"/>
                      <a:pt x="2775" y="5790"/>
                      <a:pt x="2927" y="5790"/>
                    </a:cubicBezTo>
                    <a:lnTo>
                      <a:pt x="6513" y="5790"/>
                    </a:lnTo>
                    <a:cubicBezTo>
                      <a:pt x="6843" y="5790"/>
                      <a:pt x="7120" y="5513"/>
                      <a:pt x="7120" y="5174"/>
                    </a:cubicBezTo>
                    <a:lnTo>
                      <a:pt x="7120" y="607"/>
                    </a:lnTo>
                    <a:cubicBezTo>
                      <a:pt x="7120" y="268"/>
                      <a:pt x="6843" y="0"/>
                      <a:pt x="65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45"/>
              <p:cNvSpPr/>
              <p:nvPr/>
            </p:nvSpPr>
            <p:spPr>
              <a:xfrm>
                <a:off x="703575" y="2397050"/>
                <a:ext cx="72725" cy="71600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864" extrusionOk="0">
                    <a:moveTo>
                      <a:pt x="428" y="0"/>
                    </a:moveTo>
                    <a:cubicBezTo>
                      <a:pt x="268" y="0"/>
                      <a:pt x="143" y="125"/>
                      <a:pt x="143" y="277"/>
                    </a:cubicBezTo>
                    <a:cubicBezTo>
                      <a:pt x="143" y="437"/>
                      <a:pt x="268" y="562"/>
                      <a:pt x="428" y="562"/>
                    </a:cubicBezTo>
                    <a:lnTo>
                      <a:pt x="1936" y="562"/>
                    </a:lnTo>
                    <a:lnTo>
                      <a:pt x="107" y="2382"/>
                    </a:lnTo>
                    <a:cubicBezTo>
                      <a:pt x="0" y="2489"/>
                      <a:pt x="0" y="2667"/>
                      <a:pt x="107" y="2775"/>
                    </a:cubicBezTo>
                    <a:cubicBezTo>
                      <a:pt x="161" y="2837"/>
                      <a:pt x="232" y="2864"/>
                      <a:pt x="304" y="2864"/>
                    </a:cubicBezTo>
                    <a:cubicBezTo>
                      <a:pt x="375" y="2864"/>
                      <a:pt x="446" y="2837"/>
                      <a:pt x="500" y="2775"/>
                    </a:cubicBezTo>
                    <a:lnTo>
                      <a:pt x="2346" y="937"/>
                    </a:lnTo>
                    <a:lnTo>
                      <a:pt x="2346" y="2489"/>
                    </a:lnTo>
                    <a:cubicBezTo>
                      <a:pt x="2346" y="2641"/>
                      <a:pt x="2471" y="2766"/>
                      <a:pt x="2632" y="2766"/>
                    </a:cubicBezTo>
                    <a:cubicBezTo>
                      <a:pt x="2784" y="2766"/>
                      <a:pt x="2908" y="2641"/>
                      <a:pt x="2908" y="2489"/>
                    </a:cubicBezTo>
                    <a:lnTo>
                      <a:pt x="2908" y="277"/>
                    </a:lnTo>
                    <a:cubicBezTo>
                      <a:pt x="2908" y="125"/>
                      <a:pt x="2784" y="0"/>
                      <a:pt x="26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45"/>
              <p:cNvSpPr/>
              <p:nvPr/>
            </p:nvSpPr>
            <p:spPr>
              <a:xfrm>
                <a:off x="778500" y="2485575"/>
                <a:ext cx="68500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508" extrusionOk="0">
                    <a:moveTo>
                      <a:pt x="2463" y="1"/>
                    </a:moveTo>
                    <a:cubicBezTo>
                      <a:pt x="2311" y="1"/>
                      <a:pt x="2186" y="126"/>
                      <a:pt x="2186" y="277"/>
                    </a:cubicBezTo>
                    <a:lnTo>
                      <a:pt x="2186" y="1946"/>
                    </a:lnTo>
                    <a:lnTo>
                      <a:pt x="286" y="1946"/>
                    </a:lnTo>
                    <a:cubicBezTo>
                      <a:pt x="126" y="1946"/>
                      <a:pt x="1" y="2070"/>
                      <a:pt x="1" y="2231"/>
                    </a:cubicBezTo>
                    <a:cubicBezTo>
                      <a:pt x="1" y="2383"/>
                      <a:pt x="126" y="2508"/>
                      <a:pt x="286" y="2508"/>
                    </a:cubicBezTo>
                    <a:lnTo>
                      <a:pt x="2463" y="2508"/>
                    </a:lnTo>
                    <a:cubicBezTo>
                      <a:pt x="2615" y="2508"/>
                      <a:pt x="2739" y="2383"/>
                      <a:pt x="2739" y="2231"/>
                    </a:cubicBezTo>
                    <a:lnTo>
                      <a:pt x="2739" y="277"/>
                    </a:lnTo>
                    <a:cubicBezTo>
                      <a:pt x="2739" y="126"/>
                      <a:pt x="2615" y="1"/>
                      <a:pt x="24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45"/>
              <p:cNvSpPr/>
              <p:nvPr/>
            </p:nvSpPr>
            <p:spPr>
              <a:xfrm>
                <a:off x="588475" y="2328125"/>
                <a:ext cx="68500" cy="62700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508" extrusionOk="0">
                    <a:moveTo>
                      <a:pt x="286" y="1"/>
                    </a:moveTo>
                    <a:cubicBezTo>
                      <a:pt x="126" y="1"/>
                      <a:pt x="1" y="125"/>
                      <a:pt x="1" y="277"/>
                    </a:cubicBezTo>
                    <a:lnTo>
                      <a:pt x="1" y="2231"/>
                    </a:lnTo>
                    <a:cubicBezTo>
                      <a:pt x="1" y="2382"/>
                      <a:pt x="126" y="2507"/>
                      <a:pt x="286" y="2507"/>
                    </a:cubicBezTo>
                    <a:cubicBezTo>
                      <a:pt x="438" y="2507"/>
                      <a:pt x="563" y="2382"/>
                      <a:pt x="563" y="2231"/>
                    </a:cubicBezTo>
                    <a:lnTo>
                      <a:pt x="563" y="554"/>
                    </a:lnTo>
                    <a:lnTo>
                      <a:pt x="2463" y="554"/>
                    </a:lnTo>
                    <a:cubicBezTo>
                      <a:pt x="2615" y="554"/>
                      <a:pt x="2740" y="429"/>
                      <a:pt x="2740" y="277"/>
                    </a:cubicBezTo>
                    <a:cubicBezTo>
                      <a:pt x="2740" y="125"/>
                      <a:pt x="2615" y="1"/>
                      <a:pt x="24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45"/>
              <p:cNvSpPr/>
              <p:nvPr/>
            </p:nvSpPr>
            <p:spPr>
              <a:xfrm>
                <a:off x="834475" y="2370950"/>
                <a:ext cx="138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6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86"/>
                    </a:cubicBezTo>
                    <a:lnTo>
                      <a:pt x="1" y="339"/>
                    </a:lnTo>
                    <a:cubicBezTo>
                      <a:pt x="1" y="491"/>
                      <a:pt x="126" y="616"/>
                      <a:pt x="277" y="616"/>
                    </a:cubicBezTo>
                    <a:cubicBezTo>
                      <a:pt x="429" y="616"/>
                      <a:pt x="554" y="491"/>
                      <a:pt x="554" y="339"/>
                    </a:cubicBezTo>
                    <a:lnTo>
                      <a:pt x="554" y="286"/>
                    </a:lnTo>
                    <a:cubicBezTo>
                      <a:pt x="554" y="125"/>
                      <a:pt x="429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45"/>
              <p:cNvSpPr/>
              <p:nvPr/>
            </p:nvSpPr>
            <p:spPr>
              <a:xfrm>
                <a:off x="856350" y="2370950"/>
                <a:ext cx="14075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6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86"/>
                    </a:cubicBezTo>
                    <a:lnTo>
                      <a:pt x="0" y="339"/>
                    </a:lnTo>
                    <a:cubicBezTo>
                      <a:pt x="0" y="491"/>
                      <a:pt x="125" y="616"/>
                      <a:pt x="286" y="616"/>
                    </a:cubicBezTo>
                    <a:cubicBezTo>
                      <a:pt x="437" y="616"/>
                      <a:pt x="562" y="491"/>
                      <a:pt x="562" y="339"/>
                    </a:cubicBezTo>
                    <a:lnTo>
                      <a:pt x="562" y="286"/>
                    </a:lnTo>
                    <a:cubicBezTo>
                      <a:pt x="562" y="125"/>
                      <a:pt x="437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45"/>
              <p:cNvSpPr/>
              <p:nvPr/>
            </p:nvSpPr>
            <p:spPr>
              <a:xfrm>
                <a:off x="828900" y="2398150"/>
                <a:ext cx="47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63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38"/>
                      <a:pt x="126" y="563"/>
                      <a:pt x="277" y="563"/>
                    </a:cubicBezTo>
                    <a:lnTo>
                      <a:pt x="1598" y="563"/>
                    </a:lnTo>
                    <a:cubicBezTo>
                      <a:pt x="1758" y="563"/>
                      <a:pt x="1883" y="438"/>
                      <a:pt x="1883" y="277"/>
                    </a:cubicBezTo>
                    <a:cubicBezTo>
                      <a:pt x="1883" y="126"/>
                      <a:pt x="1758" y="1"/>
                      <a:pt x="15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45"/>
              <p:cNvSpPr/>
              <p:nvPr/>
            </p:nvSpPr>
            <p:spPr>
              <a:xfrm>
                <a:off x="828900" y="2419125"/>
                <a:ext cx="47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54" extrusionOk="0">
                    <a:moveTo>
                      <a:pt x="277" y="0"/>
                    </a:moveTo>
                    <a:cubicBezTo>
                      <a:pt x="126" y="0"/>
                      <a:pt x="1" y="125"/>
                      <a:pt x="1" y="277"/>
                    </a:cubicBezTo>
                    <a:cubicBezTo>
                      <a:pt x="1" y="428"/>
                      <a:pt x="126" y="553"/>
                      <a:pt x="277" y="553"/>
                    </a:cubicBezTo>
                    <a:lnTo>
                      <a:pt x="1598" y="553"/>
                    </a:lnTo>
                    <a:cubicBezTo>
                      <a:pt x="1758" y="553"/>
                      <a:pt x="1883" y="428"/>
                      <a:pt x="1883" y="277"/>
                    </a:cubicBezTo>
                    <a:cubicBezTo>
                      <a:pt x="1883" y="125"/>
                      <a:pt x="1758" y="0"/>
                      <a:pt x="15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45"/>
              <p:cNvSpPr/>
              <p:nvPr/>
            </p:nvSpPr>
            <p:spPr>
              <a:xfrm>
                <a:off x="828900" y="2439850"/>
                <a:ext cx="47100" cy="13875"/>
              </a:xfrm>
              <a:custGeom>
                <a:avLst/>
                <a:gdLst/>
                <a:ahLst/>
                <a:cxnLst/>
                <a:rect l="l" t="t" r="r" b="b"/>
                <a:pathLst>
                  <a:path w="1884" h="555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cubicBezTo>
                      <a:pt x="1" y="429"/>
                      <a:pt x="126" y="554"/>
                      <a:pt x="277" y="554"/>
                    </a:cubicBezTo>
                    <a:lnTo>
                      <a:pt x="1598" y="554"/>
                    </a:lnTo>
                    <a:cubicBezTo>
                      <a:pt x="1758" y="554"/>
                      <a:pt x="1883" y="429"/>
                      <a:pt x="1883" y="277"/>
                    </a:cubicBezTo>
                    <a:cubicBezTo>
                      <a:pt x="1883" y="126"/>
                      <a:pt x="1758" y="1"/>
                      <a:pt x="15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45"/>
              <p:cNvSpPr/>
              <p:nvPr/>
            </p:nvSpPr>
            <p:spPr>
              <a:xfrm>
                <a:off x="565300" y="2426925"/>
                <a:ext cx="140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617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37" y="616"/>
                      <a:pt x="562" y="491"/>
                      <a:pt x="562" y="331"/>
                    </a:cubicBezTo>
                    <a:lnTo>
                      <a:pt x="562" y="277"/>
                    </a:lnTo>
                    <a:cubicBezTo>
                      <a:pt x="562" y="125"/>
                      <a:pt x="437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5"/>
              <p:cNvSpPr/>
              <p:nvPr/>
            </p:nvSpPr>
            <p:spPr>
              <a:xfrm>
                <a:off x="587375" y="2426925"/>
                <a:ext cx="1385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17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31"/>
                    </a:lnTo>
                    <a:cubicBezTo>
                      <a:pt x="0" y="491"/>
                      <a:pt x="125" y="616"/>
                      <a:pt x="277" y="616"/>
                    </a:cubicBezTo>
                    <a:cubicBezTo>
                      <a:pt x="429" y="616"/>
                      <a:pt x="553" y="491"/>
                      <a:pt x="553" y="331"/>
                    </a:cubicBezTo>
                    <a:lnTo>
                      <a:pt x="553" y="277"/>
                    </a:lnTo>
                    <a:cubicBezTo>
                      <a:pt x="553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45"/>
              <p:cNvSpPr/>
              <p:nvPr/>
            </p:nvSpPr>
            <p:spPr>
              <a:xfrm>
                <a:off x="559725" y="2454125"/>
                <a:ext cx="4707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606" y="554"/>
                    </a:lnTo>
                    <a:cubicBezTo>
                      <a:pt x="1758" y="554"/>
                      <a:pt x="1882" y="429"/>
                      <a:pt x="1882" y="277"/>
                    </a:cubicBezTo>
                    <a:cubicBezTo>
                      <a:pt x="1882" y="126"/>
                      <a:pt x="1758" y="1"/>
                      <a:pt x="16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5"/>
              <p:cNvSpPr/>
              <p:nvPr/>
            </p:nvSpPr>
            <p:spPr>
              <a:xfrm>
                <a:off x="559725" y="2474875"/>
                <a:ext cx="470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63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606" y="563"/>
                    </a:lnTo>
                    <a:cubicBezTo>
                      <a:pt x="1758" y="563"/>
                      <a:pt x="1882" y="438"/>
                      <a:pt x="1882" y="277"/>
                    </a:cubicBezTo>
                    <a:cubicBezTo>
                      <a:pt x="1882" y="125"/>
                      <a:pt x="1758" y="1"/>
                      <a:pt x="16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5"/>
              <p:cNvSpPr/>
              <p:nvPr/>
            </p:nvSpPr>
            <p:spPr>
              <a:xfrm>
                <a:off x="559725" y="2495625"/>
                <a:ext cx="4707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1606" y="562"/>
                    </a:lnTo>
                    <a:cubicBezTo>
                      <a:pt x="1758" y="562"/>
                      <a:pt x="1882" y="437"/>
                      <a:pt x="1882" y="286"/>
                    </a:cubicBezTo>
                    <a:cubicBezTo>
                      <a:pt x="1882" y="125"/>
                      <a:pt x="1758" y="0"/>
                      <a:pt x="160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          Details of Caching</a:t>
            </a:r>
            <a:endParaRPr lang="en-US"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50" y="348100"/>
            <a:ext cx="18126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1" name="Google Shape;1011;p6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575" r="14568"/>
          <a:stretch/>
        </p:blipFill>
        <p:spPr>
          <a:xfrm>
            <a:off x="994625" y="988750"/>
            <a:ext cx="2886600" cy="2715300"/>
          </a:xfrm>
          <a:prstGeom prst="decagon">
            <a:avLst>
              <a:gd name="vf" fmla="val 105146"/>
            </a:avLst>
          </a:prstGeom>
        </p:spPr>
      </p:pic>
      <p:sp>
        <p:nvSpPr>
          <p:cNvPr id="1012" name="Google Shape;1012;p63"/>
          <p:cNvSpPr/>
          <p:nvPr/>
        </p:nvSpPr>
        <p:spPr>
          <a:xfrm>
            <a:off x="5126650" y="2400300"/>
            <a:ext cx="1673684" cy="12257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13" name="Google Shape;1013;p63"/>
          <p:cNvSpPr txBox="1">
            <a:spLocks noGrp="1"/>
          </p:cNvSpPr>
          <p:nvPr>
            <p:ph type="title"/>
          </p:nvPr>
        </p:nvSpPr>
        <p:spPr>
          <a:xfrm>
            <a:off x="4228750" y="775375"/>
            <a:ext cx="3642600" cy="18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always reinforces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</a:t>
            </a:r>
            <a:r>
              <a:rPr lang="en" i="1"/>
              <a:t> concept</a:t>
            </a:r>
            <a:endParaRPr i="1"/>
          </a:p>
        </p:txBody>
      </p:sp>
      <p:sp>
        <p:nvSpPr>
          <p:cNvPr id="1014" name="Google Shape;1014;p63"/>
          <p:cNvSpPr txBox="1">
            <a:spLocks noGrp="1"/>
          </p:cNvSpPr>
          <p:nvPr>
            <p:ph type="subTitle" idx="1"/>
          </p:nvPr>
        </p:nvSpPr>
        <p:spPr>
          <a:xfrm>
            <a:off x="5320875" y="2727563"/>
            <a:ext cx="3130500" cy="1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reveal large amounts of data, so remember: </a:t>
            </a:r>
            <a:r>
              <a:rPr lang="en" b="1">
                <a:solidFill>
                  <a:schemeClr val="accent1"/>
                </a:solidFill>
              </a:rPr>
              <a:t>use an image instead of a long text</a:t>
            </a:r>
            <a:r>
              <a:rPr lang="en"/>
              <a:t>. Your audience will appreciate it</a:t>
            </a:r>
            <a:endParaRPr/>
          </a:p>
        </p:txBody>
      </p:sp>
      <p:sp>
        <p:nvSpPr>
          <p:cNvPr id="1015" name="Google Shape;1015;p63"/>
          <p:cNvSpPr/>
          <p:nvPr/>
        </p:nvSpPr>
        <p:spPr>
          <a:xfrm>
            <a:off x="3656713" y="3532874"/>
            <a:ext cx="1041300" cy="1041000"/>
          </a:xfrm>
          <a:prstGeom prst="decagon">
            <a:avLst>
              <a:gd name="vf" fmla="val 105146"/>
            </a:avLst>
          </a:prstGeom>
          <a:solidFill>
            <a:srgbClr val="95FF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6" name="Google Shape;1016;p63"/>
          <p:cNvGrpSpPr/>
          <p:nvPr/>
        </p:nvGrpSpPr>
        <p:grpSpPr>
          <a:xfrm rot="-393091">
            <a:off x="3915028" y="3815757"/>
            <a:ext cx="524538" cy="475313"/>
            <a:chOff x="3914846" y="3815720"/>
            <a:chExt cx="524522" cy="475298"/>
          </a:xfrm>
        </p:grpSpPr>
        <p:grpSp>
          <p:nvGrpSpPr>
            <p:cNvPr id="1017" name="Google Shape;1017;p63"/>
            <p:cNvGrpSpPr/>
            <p:nvPr/>
          </p:nvGrpSpPr>
          <p:grpSpPr>
            <a:xfrm>
              <a:off x="3918369" y="3821567"/>
              <a:ext cx="520999" cy="469451"/>
              <a:chOff x="4542525" y="2371400"/>
              <a:chExt cx="487325" cy="439150"/>
            </a:xfrm>
          </p:grpSpPr>
          <p:sp>
            <p:nvSpPr>
              <p:cNvPr id="1018" name="Google Shape;1018;p63"/>
              <p:cNvSpPr/>
              <p:nvPr/>
            </p:nvSpPr>
            <p:spPr>
              <a:xfrm>
                <a:off x="4807475" y="23714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2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548"/>
                      <a:pt x="54" y="6646"/>
                      <a:pt x="134" y="6700"/>
                    </a:cubicBezTo>
                    <a:cubicBezTo>
                      <a:pt x="188" y="6736"/>
                      <a:pt x="250" y="6753"/>
                      <a:pt x="313" y="6753"/>
                    </a:cubicBezTo>
                    <a:lnTo>
                      <a:pt x="8582" y="6753"/>
                    </a:lnTo>
                    <a:cubicBezTo>
                      <a:pt x="8752" y="6753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63"/>
              <p:cNvSpPr/>
              <p:nvPr/>
            </p:nvSpPr>
            <p:spPr>
              <a:xfrm>
                <a:off x="4807475" y="2641700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3" y="0"/>
                    </a:moveTo>
                    <a:cubicBezTo>
                      <a:pt x="134" y="0"/>
                      <a:pt x="0" y="143"/>
                      <a:pt x="0" y="313"/>
                    </a:cubicBezTo>
                    <a:lnTo>
                      <a:pt x="0" y="6022"/>
                    </a:lnTo>
                    <a:lnTo>
                      <a:pt x="0" y="6441"/>
                    </a:lnTo>
                    <a:cubicBezTo>
                      <a:pt x="0" y="6611"/>
                      <a:pt x="134" y="6754"/>
                      <a:pt x="313" y="6754"/>
                    </a:cubicBezTo>
                    <a:lnTo>
                      <a:pt x="8582" y="6754"/>
                    </a:lnTo>
                    <a:cubicBezTo>
                      <a:pt x="8752" y="6754"/>
                      <a:pt x="8895" y="6611"/>
                      <a:pt x="8895" y="6441"/>
                    </a:cubicBezTo>
                    <a:lnTo>
                      <a:pt x="8895" y="6022"/>
                    </a:lnTo>
                    <a:lnTo>
                      <a:pt x="8895" y="1481"/>
                    </a:lnTo>
                    <a:cubicBezTo>
                      <a:pt x="8895" y="1312"/>
                      <a:pt x="8752" y="1169"/>
                      <a:pt x="8582" y="1169"/>
                    </a:cubicBezTo>
                    <a:lnTo>
                      <a:pt x="4613" y="1169"/>
                    </a:lnTo>
                    <a:lnTo>
                      <a:pt x="4104" y="170"/>
                    </a:lnTo>
                    <a:cubicBezTo>
                      <a:pt x="4051" y="72"/>
                      <a:pt x="3943" y="0"/>
                      <a:pt x="38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63"/>
              <p:cNvSpPr/>
              <p:nvPr/>
            </p:nvSpPr>
            <p:spPr>
              <a:xfrm>
                <a:off x="4542525" y="2496725"/>
                <a:ext cx="222375" cy="168850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6754" extrusionOk="0">
                    <a:moveTo>
                      <a:pt x="312" y="1"/>
                    </a:moveTo>
                    <a:cubicBezTo>
                      <a:pt x="143" y="1"/>
                      <a:pt x="0" y="144"/>
                      <a:pt x="0" y="313"/>
                    </a:cubicBezTo>
                    <a:lnTo>
                      <a:pt x="0" y="6442"/>
                    </a:lnTo>
                    <a:cubicBezTo>
                      <a:pt x="0" y="6611"/>
                      <a:pt x="143" y="6754"/>
                      <a:pt x="312" y="6754"/>
                    </a:cubicBezTo>
                    <a:lnTo>
                      <a:pt x="8582" y="6754"/>
                    </a:lnTo>
                    <a:cubicBezTo>
                      <a:pt x="8752" y="6754"/>
                      <a:pt x="8894" y="6611"/>
                      <a:pt x="8894" y="6442"/>
                    </a:cubicBezTo>
                    <a:lnTo>
                      <a:pt x="8894" y="6022"/>
                    </a:lnTo>
                    <a:lnTo>
                      <a:pt x="8894" y="1482"/>
                    </a:lnTo>
                    <a:cubicBezTo>
                      <a:pt x="8894" y="1312"/>
                      <a:pt x="8752" y="1169"/>
                      <a:pt x="8582" y="1169"/>
                    </a:cubicBezTo>
                    <a:lnTo>
                      <a:pt x="4621" y="1169"/>
                    </a:lnTo>
                    <a:lnTo>
                      <a:pt x="4104" y="170"/>
                    </a:lnTo>
                    <a:cubicBezTo>
                      <a:pt x="4050" y="72"/>
                      <a:pt x="3943" y="1"/>
                      <a:pt x="38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63"/>
              <p:cNvSpPr/>
              <p:nvPr/>
            </p:nvSpPr>
            <p:spPr>
              <a:xfrm>
                <a:off x="4686825" y="243942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45"/>
                      <a:pt x="134" y="2070"/>
                      <a:pt x="294" y="2070"/>
                    </a:cubicBezTo>
                    <a:cubicBezTo>
                      <a:pt x="455" y="2070"/>
                      <a:pt x="589" y="1945"/>
                      <a:pt x="589" y="1775"/>
                    </a:cubicBezTo>
                    <a:lnTo>
                      <a:pt x="589" y="589"/>
                    </a:lnTo>
                    <a:lnTo>
                      <a:pt x="3122" y="589"/>
                    </a:lnTo>
                    <a:cubicBezTo>
                      <a:pt x="3283" y="589"/>
                      <a:pt x="3417" y="464"/>
                      <a:pt x="3417" y="294"/>
                    </a:cubicBezTo>
                    <a:cubicBezTo>
                      <a:pt x="3417" y="134"/>
                      <a:pt x="3283" y="0"/>
                      <a:pt x="31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63"/>
              <p:cNvSpPr/>
              <p:nvPr/>
            </p:nvSpPr>
            <p:spPr>
              <a:xfrm>
                <a:off x="4686825" y="2690775"/>
                <a:ext cx="85425" cy="51750"/>
              </a:xfrm>
              <a:custGeom>
                <a:avLst/>
                <a:gdLst/>
                <a:ahLst/>
                <a:cxnLst/>
                <a:rect l="l" t="t" r="r" b="b"/>
                <a:pathLst>
                  <a:path w="3417" h="2070" extrusionOk="0">
                    <a:moveTo>
                      <a:pt x="294" y="0"/>
                    </a:moveTo>
                    <a:cubicBezTo>
                      <a:pt x="134" y="0"/>
                      <a:pt x="0" y="134"/>
                      <a:pt x="0" y="294"/>
                    </a:cubicBezTo>
                    <a:lnTo>
                      <a:pt x="0" y="1775"/>
                    </a:lnTo>
                    <a:cubicBezTo>
                      <a:pt x="0" y="1936"/>
                      <a:pt x="134" y="2070"/>
                      <a:pt x="294" y="2070"/>
                    </a:cubicBezTo>
                    <a:lnTo>
                      <a:pt x="3122" y="2070"/>
                    </a:lnTo>
                    <a:cubicBezTo>
                      <a:pt x="3283" y="2070"/>
                      <a:pt x="3417" y="1936"/>
                      <a:pt x="3417" y="1775"/>
                    </a:cubicBezTo>
                    <a:cubicBezTo>
                      <a:pt x="3417" y="1615"/>
                      <a:pt x="3283" y="1481"/>
                      <a:pt x="3122" y="1481"/>
                    </a:cubicBezTo>
                    <a:lnTo>
                      <a:pt x="589" y="1481"/>
                    </a:lnTo>
                    <a:lnTo>
                      <a:pt x="589" y="294"/>
                    </a:lnTo>
                    <a:cubicBezTo>
                      <a:pt x="589" y="134"/>
                      <a:pt x="455" y="0"/>
                      <a:pt x="2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" name="Google Shape;1023;p63"/>
            <p:cNvGrpSpPr/>
            <p:nvPr/>
          </p:nvGrpSpPr>
          <p:grpSpPr>
            <a:xfrm>
              <a:off x="3914846" y="3815720"/>
              <a:ext cx="509079" cy="460151"/>
              <a:chOff x="3538900" y="2241825"/>
              <a:chExt cx="476175" cy="430450"/>
            </a:xfrm>
          </p:grpSpPr>
          <p:sp>
            <p:nvSpPr>
              <p:cNvPr id="1024" name="Google Shape;1024;p63"/>
              <p:cNvSpPr/>
              <p:nvPr/>
            </p:nvSpPr>
            <p:spPr>
              <a:xfrm>
                <a:off x="3790250" y="2498300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8993" y="6834"/>
                      <a:pt x="8993" y="6682"/>
                    </a:cubicBezTo>
                    <a:lnTo>
                      <a:pt x="8993" y="1383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lnTo>
                      <a:pt x="2802" y="0"/>
                    </a:lnTo>
                    <a:cubicBezTo>
                      <a:pt x="2650" y="0"/>
                      <a:pt x="2525" y="125"/>
                      <a:pt x="2525" y="277"/>
                    </a:cubicBezTo>
                    <a:cubicBezTo>
                      <a:pt x="2525" y="428"/>
                      <a:pt x="2650" y="553"/>
                      <a:pt x="2802" y="553"/>
                    </a:cubicBezTo>
                    <a:lnTo>
                      <a:pt x="3917" y="553"/>
                    </a:lnTo>
                    <a:lnTo>
                      <a:pt x="4407" y="1508"/>
                    </a:lnTo>
                    <a:cubicBezTo>
                      <a:pt x="4452" y="1606"/>
                      <a:pt x="4550" y="1660"/>
                      <a:pt x="4657" y="1660"/>
                    </a:cubicBezTo>
                    <a:lnTo>
                      <a:pt x="8440" y="1660"/>
                    </a:lnTo>
                    <a:lnTo>
                      <a:pt x="8440" y="6397"/>
                    </a:lnTo>
                    <a:lnTo>
                      <a:pt x="554" y="6397"/>
                    </a:lnTo>
                    <a:lnTo>
                      <a:pt x="554" y="553"/>
                    </a:lnTo>
                    <a:lnTo>
                      <a:pt x="1669" y="553"/>
                    </a:lnTo>
                    <a:cubicBezTo>
                      <a:pt x="1820" y="553"/>
                      <a:pt x="1945" y="428"/>
                      <a:pt x="1945" y="277"/>
                    </a:cubicBezTo>
                    <a:cubicBezTo>
                      <a:pt x="1945" y="125"/>
                      <a:pt x="1820" y="0"/>
                      <a:pt x="16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63"/>
              <p:cNvSpPr/>
              <p:nvPr/>
            </p:nvSpPr>
            <p:spPr>
              <a:xfrm>
                <a:off x="3821475" y="2609575"/>
                <a:ext cx="25225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723" y="563"/>
                    </a:lnTo>
                    <a:cubicBezTo>
                      <a:pt x="884" y="563"/>
                      <a:pt x="1009" y="438"/>
                      <a:pt x="1009" y="286"/>
                    </a:cubicBezTo>
                    <a:cubicBezTo>
                      <a:pt x="1009" y="126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63"/>
              <p:cNvSpPr/>
              <p:nvPr/>
            </p:nvSpPr>
            <p:spPr>
              <a:xfrm>
                <a:off x="3821475" y="2629200"/>
                <a:ext cx="51100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54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1767" y="554"/>
                    </a:lnTo>
                    <a:cubicBezTo>
                      <a:pt x="1918" y="554"/>
                      <a:pt x="2043" y="429"/>
                      <a:pt x="2043" y="277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63"/>
              <p:cNvSpPr/>
              <p:nvPr/>
            </p:nvSpPr>
            <p:spPr>
              <a:xfrm>
                <a:off x="3790250" y="2241825"/>
                <a:ext cx="224825" cy="173975"/>
              </a:xfrm>
              <a:custGeom>
                <a:avLst/>
                <a:gdLst/>
                <a:ahLst/>
                <a:cxnLst/>
                <a:rect l="l" t="t" r="r" b="b"/>
                <a:pathLst>
                  <a:path w="8993" h="6959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77"/>
                    </a:cubicBezTo>
                    <a:lnTo>
                      <a:pt x="0" y="6682"/>
                    </a:lnTo>
                    <a:cubicBezTo>
                      <a:pt x="0" y="6834"/>
                      <a:pt x="125" y="6958"/>
                      <a:pt x="277" y="6958"/>
                    </a:cubicBezTo>
                    <a:lnTo>
                      <a:pt x="6281" y="6958"/>
                    </a:lnTo>
                    <a:cubicBezTo>
                      <a:pt x="6433" y="6958"/>
                      <a:pt x="6557" y="6834"/>
                      <a:pt x="6557" y="6682"/>
                    </a:cubicBezTo>
                    <a:cubicBezTo>
                      <a:pt x="6557" y="6530"/>
                      <a:pt x="6433" y="6405"/>
                      <a:pt x="6281" y="6405"/>
                    </a:cubicBezTo>
                    <a:lnTo>
                      <a:pt x="554" y="6405"/>
                    </a:lnTo>
                    <a:lnTo>
                      <a:pt x="554" y="553"/>
                    </a:lnTo>
                    <a:lnTo>
                      <a:pt x="3917" y="553"/>
                    </a:lnTo>
                    <a:lnTo>
                      <a:pt x="4407" y="1517"/>
                    </a:lnTo>
                    <a:cubicBezTo>
                      <a:pt x="4452" y="1606"/>
                      <a:pt x="4550" y="1668"/>
                      <a:pt x="4657" y="1668"/>
                    </a:cubicBezTo>
                    <a:lnTo>
                      <a:pt x="8440" y="1668"/>
                    </a:lnTo>
                    <a:lnTo>
                      <a:pt x="8440" y="6405"/>
                    </a:lnTo>
                    <a:lnTo>
                      <a:pt x="7423" y="6405"/>
                    </a:lnTo>
                    <a:cubicBezTo>
                      <a:pt x="7262" y="6405"/>
                      <a:pt x="7137" y="6530"/>
                      <a:pt x="7137" y="6682"/>
                    </a:cubicBezTo>
                    <a:cubicBezTo>
                      <a:pt x="7137" y="6834"/>
                      <a:pt x="7262" y="6958"/>
                      <a:pt x="7423" y="6958"/>
                    </a:cubicBezTo>
                    <a:lnTo>
                      <a:pt x="8716" y="6958"/>
                    </a:lnTo>
                    <a:cubicBezTo>
                      <a:pt x="8868" y="6958"/>
                      <a:pt x="8993" y="6834"/>
                      <a:pt x="8993" y="6682"/>
                    </a:cubicBezTo>
                    <a:lnTo>
                      <a:pt x="8993" y="1392"/>
                    </a:lnTo>
                    <a:cubicBezTo>
                      <a:pt x="8993" y="1231"/>
                      <a:pt x="8868" y="1106"/>
                      <a:pt x="8716" y="1106"/>
                    </a:cubicBezTo>
                    <a:lnTo>
                      <a:pt x="4827" y="1106"/>
                    </a:lnTo>
                    <a:lnTo>
                      <a:pt x="4336" y="152"/>
                    </a:lnTo>
                    <a:cubicBezTo>
                      <a:pt x="4292" y="54"/>
                      <a:pt x="4193" y="0"/>
                      <a:pt x="40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63"/>
              <p:cNvSpPr/>
              <p:nvPr/>
            </p:nvSpPr>
            <p:spPr>
              <a:xfrm>
                <a:off x="3821475" y="2353325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77" y="554"/>
                    </a:cubicBezTo>
                    <a:lnTo>
                      <a:pt x="723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1"/>
                      <a:pt x="7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63"/>
              <p:cNvSpPr/>
              <p:nvPr/>
            </p:nvSpPr>
            <p:spPr>
              <a:xfrm>
                <a:off x="3821475" y="2372725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77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63"/>
              <p:cNvSpPr/>
              <p:nvPr/>
            </p:nvSpPr>
            <p:spPr>
              <a:xfrm>
                <a:off x="3538900" y="2360675"/>
                <a:ext cx="225050" cy="174000"/>
              </a:xfrm>
              <a:custGeom>
                <a:avLst/>
                <a:gdLst/>
                <a:ahLst/>
                <a:cxnLst/>
                <a:rect l="l" t="t" r="r" b="b"/>
                <a:pathLst>
                  <a:path w="9002" h="696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8"/>
                    </a:cubicBezTo>
                    <a:lnTo>
                      <a:pt x="0" y="6683"/>
                    </a:lnTo>
                    <a:cubicBezTo>
                      <a:pt x="0" y="6834"/>
                      <a:pt x="125" y="6959"/>
                      <a:pt x="277" y="6959"/>
                    </a:cubicBezTo>
                    <a:lnTo>
                      <a:pt x="8716" y="6959"/>
                    </a:lnTo>
                    <a:cubicBezTo>
                      <a:pt x="8868" y="6959"/>
                      <a:pt x="9002" y="6834"/>
                      <a:pt x="9002" y="6683"/>
                    </a:cubicBezTo>
                    <a:lnTo>
                      <a:pt x="9002" y="4854"/>
                    </a:lnTo>
                    <a:cubicBezTo>
                      <a:pt x="9002" y="4702"/>
                      <a:pt x="8868" y="4577"/>
                      <a:pt x="8716" y="4577"/>
                    </a:cubicBezTo>
                    <a:cubicBezTo>
                      <a:pt x="8565" y="4577"/>
                      <a:pt x="8440" y="4702"/>
                      <a:pt x="8440" y="4854"/>
                    </a:cubicBezTo>
                    <a:lnTo>
                      <a:pt x="8440" y="6406"/>
                    </a:lnTo>
                    <a:lnTo>
                      <a:pt x="563" y="6406"/>
                    </a:lnTo>
                    <a:lnTo>
                      <a:pt x="563" y="563"/>
                    </a:lnTo>
                    <a:lnTo>
                      <a:pt x="3917" y="563"/>
                    </a:lnTo>
                    <a:lnTo>
                      <a:pt x="4407" y="1518"/>
                    </a:lnTo>
                    <a:cubicBezTo>
                      <a:pt x="4461" y="1607"/>
                      <a:pt x="4550" y="1669"/>
                      <a:pt x="4657" y="1669"/>
                    </a:cubicBezTo>
                    <a:lnTo>
                      <a:pt x="8440" y="1669"/>
                    </a:lnTo>
                    <a:lnTo>
                      <a:pt x="8440" y="3721"/>
                    </a:lnTo>
                    <a:cubicBezTo>
                      <a:pt x="8440" y="3873"/>
                      <a:pt x="8565" y="3998"/>
                      <a:pt x="8716" y="3998"/>
                    </a:cubicBezTo>
                    <a:cubicBezTo>
                      <a:pt x="8868" y="3998"/>
                      <a:pt x="9002" y="3873"/>
                      <a:pt x="9002" y="3721"/>
                    </a:cubicBezTo>
                    <a:lnTo>
                      <a:pt x="9002" y="1393"/>
                    </a:lnTo>
                    <a:cubicBezTo>
                      <a:pt x="9002" y="1232"/>
                      <a:pt x="8868" y="1107"/>
                      <a:pt x="8716" y="1107"/>
                    </a:cubicBezTo>
                    <a:lnTo>
                      <a:pt x="4827" y="1107"/>
                    </a:lnTo>
                    <a:lnTo>
                      <a:pt x="4336" y="153"/>
                    </a:lnTo>
                    <a:cubicBezTo>
                      <a:pt x="4292" y="63"/>
                      <a:pt x="4193" y="1"/>
                      <a:pt x="40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63"/>
              <p:cNvSpPr/>
              <p:nvPr/>
            </p:nvSpPr>
            <p:spPr>
              <a:xfrm>
                <a:off x="3570125" y="2472200"/>
                <a:ext cx="25225" cy="13850"/>
              </a:xfrm>
              <a:custGeom>
                <a:avLst/>
                <a:gdLst/>
                <a:ahLst/>
                <a:cxnLst/>
                <a:rect l="l" t="t" r="r" b="b"/>
                <a:pathLst>
                  <a:path w="1009" h="554" extrusionOk="0">
                    <a:moveTo>
                      <a:pt x="286" y="0"/>
                    </a:moveTo>
                    <a:cubicBezTo>
                      <a:pt x="125" y="0"/>
                      <a:pt x="0" y="125"/>
                      <a:pt x="0" y="277"/>
                    </a:cubicBezTo>
                    <a:cubicBezTo>
                      <a:pt x="0" y="429"/>
                      <a:pt x="125" y="554"/>
                      <a:pt x="286" y="554"/>
                    </a:cubicBezTo>
                    <a:lnTo>
                      <a:pt x="732" y="554"/>
                    </a:lnTo>
                    <a:cubicBezTo>
                      <a:pt x="884" y="554"/>
                      <a:pt x="1009" y="429"/>
                      <a:pt x="1009" y="277"/>
                    </a:cubicBezTo>
                    <a:cubicBezTo>
                      <a:pt x="1009" y="125"/>
                      <a:pt x="884" y="0"/>
                      <a:pt x="7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63"/>
              <p:cNvSpPr/>
              <p:nvPr/>
            </p:nvSpPr>
            <p:spPr>
              <a:xfrm>
                <a:off x="3570125" y="2491600"/>
                <a:ext cx="5110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563" extrusionOk="0">
                    <a:moveTo>
                      <a:pt x="286" y="1"/>
                    </a:moveTo>
                    <a:cubicBezTo>
                      <a:pt x="125" y="1"/>
                      <a:pt x="0" y="126"/>
                      <a:pt x="0" y="286"/>
                    </a:cubicBezTo>
                    <a:cubicBezTo>
                      <a:pt x="0" y="438"/>
                      <a:pt x="125" y="563"/>
                      <a:pt x="286" y="563"/>
                    </a:cubicBezTo>
                    <a:lnTo>
                      <a:pt x="1767" y="563"/>
                    </a:lnTo>
                    <a:cubicBezTo>
                      <a:pt x="1918" y="563"/>
                      <a:pt x="2043" y="438"/>
                      <a:pt x="2043" y="286"/>
                    </a:cubicBezTo>
                    <a:cubicBezTo>
                      <a:pt x="2043" y="126"/>
                      <a:pt x="1918" y="1"/>
                      <a:pt x="17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63"/>
              <p:cNvSpPr/>
              <p:nvPr/>
            </p:nvSpPr>
            <p:spPr>
              <a:xfrm>
                <a:off x="3682750" y="2313400"/>
                <a:ext cx="81200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4" extrusionOk="0">
                    <a:moveTo>
                      <a:pt x="277" y="1"/>
                    </a:moveTo>
                    <a:cubicBezTo>
                      <a:pt x="125" y="1"/>
                      <a:pt x="1" y="126"/>
                      <a:pt x="1" y="277"/>
                    </a:cubicBezTo>
                    <a:lnTo>
                      <a:pt x="1" y="1687"/>
                    </a:lnTo>
                    <a:cubicBezTo>
                      <a:pt x="1" y="1838"/>
                      <a:pt x="125" y="1963"/>
                      <a:pt x="277" y="1963"/>
                    </a:cubicBezTo>
                    <a:cubicBezTo>
                      <a:pt x="438" y="1963"/>
                      <a:pt x="563" y="1838"/>
                      <a:pt x="563" y="1687"/>
                    </a:cubicBezTo>
                    <a:lnTo>
                      <a:pt x="563" y="554"/>
                    </a:lnTo>
                    <a:lnTo>
                      <a:pt x="2962" y="554"/>
                    </a:lnTo>
                    <a:cubicBezTo>
                      <a:pt x="3114" y="554"/>
                      <a:pt x="3248" y="429"/>
                      <a:pt x="3248" y="277"/>
                    </a:cubicBezTo>
                    <a:cubicBezTo>
                      <a:pt x="3248" y="126"/>
                      <a:pt x="3114" y="1"/>
                      <a:pt x="29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63"/>
              <p:cNvSpPr/>
              <p:nvPr/>
            </p:nvSpPr>
            <p:spPr>
              <a:xfrm>
                <a:off x="3682750" y="2551600"/>
                <a:ext cx="81200" cy="49075"/>
              </a:xfrm>
              <a:custGeom>
                <a:avLst/>
                <a:gdLst/>
                <a:ahLst/>
                <a:cxnLst/>
                <a:rect l="l" t="t" r="r" b="b"/>
                <a:pathLst>
                  <a:path w="3248" h="1963" extrusionOk="0">
                    <a:moveTo>
                      <a:pt x="277" y="0"/>
                    </a:moveTo>
                    <a:cubicBezTo>
                      <a:pt x="125" y="0"/>
                      <a:pt x="1" y="125"/>
                      <a:pt x="1" y="277"/>
                    </a:cubicBezTo>
                    <a:lnTo>
                      <a:pt x="1" y="1686"/>
                    </a:lnTo>
                    <a:cubicBezTo>
                      <a:pt x="1" y="1838"/>
                      <a:pt x="125" y="1963"/>
                      <a:pt x="277" y="1963"/>
                    </a:cubicBezTo>
                    <a:lnTo>
                      <a:pt x="2962" y="1963"/>
                    </a:lnTo>
                    <a:cubicBezTo>
                      <a:pt x="3114" y="1963"/>
                      <a:pt x="3248" y="1838"/>
                      <a:pt x="3248" y="1686"/>
                    </a:cubicBezTo>
                    <a:cubicBezTo>
                      <a:pt x="3248" y="1535"/>
                      <a:pt x="3114" y="1410"/>
                      <a:pt x="2962" y="1410"/>
                    </a:cubicBezTo>
                    <a:lnTo>
                      <a:pt x="563" y="1410"/>
                    </a:lnTo>
                    <a:lnTo>
                      <a:pt x="563" y="277"/>
                    </a:lnTo>
                    <a:cubicBezTo>
                      <a:pt x="563" y="125"/>
                      <a:pt x="438" y="0"/>
                      <a:pt x="2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8"/>
          <p:cNvSpPr txBox="1">
            <a:spLocks noGrp="1"/>
          </p:cNvSpPr>
          <p:nvPr>
            <p:ph type="title" idx="3"/>
          </p:nvPr>
        </p:nvSpPr>
        <p:spPr>
          <a:xfrm rot="-5400000">
            <a:off x="6092850" y="2059650"/>
            <a:ext cx="5756400" cy="6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Caching</a:t>
            </a:r>
            <a:endParaRPr dirty="0"/>
          </a:p>
        </p:txBody>
      </p:sp>
      <p:sp>
        <p:nvSpPr>
          <p:cNvPr id="474" name="Google Shape;474;p48"/>
          <p:cNvSpPr/>
          <p:nvPr/>
        </p:nvSpPr>
        <p:spPr>
          <a:xfrm>
            <a:off x="4644950" y="3159863"/>
            <a:ext cx="2801472" cy="144802"/>
          </a:xfrm>
          <a:custGeom>
            <a:avLst/>
            <a:gdLst/>
            <a:ahLst/>
            <a:cxnLst/>
            <a:rect l="l" t="t" r="r" b="b"/>
            <a:pathLst>
              <a:path w="139794" h="8509" extrusionOk="0">
                <a:moveTo>
                  <a:pt x="304" y="0"/>
                </a:moveTo>
                <a:lnTo>
                  <a:pt x="0" y="8509"/>
                </a:lnTo>
                <a:lnTo>
                  <a:pt x="139490" y="7597"/>
                </a:lnTo>
                <a:lnTo>
                  <a:pt x="139794" y="121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475" name="Google Shape;475;p48"/>
          <p:cNvSpPr txBox="1">
            <a:spLocks noGrp="1"/>
          </p:cNvSpPr>
          <p:nvPr>
            <p:ph type="title"/>
          </p:nvPr>
        </p:nvSpPr>
        <p:spPr>
          <a:xfrm>
            <a:off x="3808175" y="1946513"/>
            <a:ext cx="4539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           </a:t>
            </a:r>
            <a:r>
              <a:rPr lang="en-US" dirty="0"/>
              <a:t>Architecture</a:t>
            </a:r>
            <a:endParaRPr i="1" dirty="0"/>
          </a:p>
        </p:txBody>
      </p:sp>
      <p:sp>
        <p:nvSpPr>
          <p:cNvPr id="476" name="Google Shape;476;p48"/>
          <p:cNvSpPr/>
          <p:nvPr/>
        </p:nvSpPr>
        <p:spPr>
          <a:xfrm rot="-448633">
            <a:off x="671230" y="2738150"/>
            <a:ext cx="2718012" cy="2717417"/>
          </a:xfrm>
          <a:prstGeom prst="decagon">
            <a:avLst>
              <a:gd name="vf" fmla="val 105146"/>
            </a:avLst>
          </a:prstGeom>
          <a:solidFill>
            <a:srgbClr val="95FFD4">
              <a:alpha val="52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8"/>
          <p:cNvSpPr txBox="1">
            <a:spLocks noGrp="1"/>
          </p:cNvSpPr>
          <p:nvPr>
            <p:ph type="title" idx="2"/>
          </p:nvPr>
        </p:nvSpPr>
        <p:spPr>
          <a:xfrm>
            <a:off x="3639149" y="348100"/>
            <a:ext cx="2120519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8" name="Google Shape;478;p48"/>
          <p:cNvSpPr txBox="1">
            <a:spLocks noGrp="1"/>
          </p:cNvSpPr>
          <p:nvPr>
            <p:ph type="subTitle" idx="1"/>
          </p:nvPr>
        </p:nvSpPr>
        <p:spPr>
          <a:xfrm>
            <a:off x="3808175" y="3485888"/>
            <a:ext cx="29649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cxnSp>
        <p:nvCxnSpPr>
          <p:cNvPr id="479" name="Google Shape;479;p48"/>
          <p:cNvCxnSpPr/>
          <p:nvPr/>
        </p:nvCxnSpPr>
        <p:spPr>
          <a:xfrm rot="10800000">
            <a:off x="3808176" y="2379231"/>
            <a:ext cx="1160400" cy="0"/>
          </a:xfrm>
          <a:prstGeom prst="straightConnector1">
            <a:avLst/>
          </a:prstGeom>
          <a:solidFill>
            <a:schemeClr val="lt2"/>
          </a:solidFill>
          <a:ln w="76200" cap="flat" cmpd="sng">
            <a:solidFill>
              <a:srgbClr val="6178F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8"/>
          <p:cNvSpPr/>
          <p:nvPr/>
        </p:nvSpPr>
        <p:spPr>
          <a:xfrm>
            <a:off x="956200" y="687399"/>
            <a:ext cx="1041300" cy="1041000"/>
          </a:xfrm>
          <a:prstGeom prst="decagon">
            <a:avLst>
              <a:gd name="vf" fmla="val 10514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48"/>
          <p:cNvGrpSpPr/>
          <p:nvPr/>
        </p:nvGrpSpPr>
        <p:grpSpPr>
          <a:xfrm rot="-774815">
            <a:off x="1247719" y="927506"/>
            <a:ext cx="458272" cy="560789"/>
            <a:chOff x="5298138" y="1022601"/>
            <a:chExt cx="398502" cy="487649"/>
          </a:xfrm>
        </p:grpSpPr>
        <p:sp>
          <p:nvSpPr>
            <p:cNvPr id="482" name="Google Shape;482;p48"/>
            <p:cNvSpPr/>
            <p:nvPr/>
          </p:nvSpPr>
          <p:spPr>
            <a:xfrm>
              <a:off x="5320891" y="1022601"/>
              <a:ext cx="375749" cy="467076"/>
            </a:xfrm>
            <a:custGeom>
              <a:avLst/>
              <a:gdLst/>
              <a:ahLst/>
              <a:cxnLst/>
              <a:rect l="l" t="t" r="r" b="b"/>
              <a:pathLst>
                <a:path w="15684" h="19494" extrusionOk="0">
                  <a:moveTo>
                    <a:pt x="7253" y="1"/>
                  </a:moveTo>
                  <a:cubicBezTo>
                    <a:pt x="7057" y="1"/>
                    <a:pt x="6897" y="162"/>
                    <a:pt x="6897" y="358"/>
                  </a:cubicBezTo>
                  <a:lnTo>
                    <a:pt x="6897" y="1526"/>
                  </a:lnTo>
                  <a:cubicBezTo>
                    <a:pt x="6897" y="1723"/>
                    <a:pt x="7057" y="1883"/>
                    <a:pt x="7253" y="1883"/>
                  </a:cubicBezTo>
                  <a:lnTo>
                    <a:pt x="7673" y="1883"/>
                  </a:lnTo>
                  <a:cubicBezTo>
                    <a:pt x="7601" y="1937"/>
                    <a:pt x="7557" y="2017"/>
                    <a:pt x="7557" y="2115"/>
                  </a:cubicBezTo>
                  <a:lnTo>
                    <a:pt x="7557" y="4479"/>
                  </a:lnTo>
                  <a:lnTo>
                    <a:pt x="4381" y="4479"/>
                  </a:lnTo>
                  <a:lnTo>
                    <a:pt x="4381" y="2561"/>
                  </a:lnTo>
                  <a:cubicBezTo>
                    <a:pt x="4381" y="2213"/>
                    <a:pt x="4104" y="1937"/>
                    <a:pt x="3765" y="1937"/>
                  </a:cubicBezTo>
                  <a:lnTo>
                    <a:pt x="2052" y="1937"/>
                  </a:lnTo>
                  <a:cubicBezTo>
                    <a:pt x="1990" y="1937"/>
                    <a:pt x="1928" y="1964"/>
                    <a:pt x="1883" y="1999"/>
                  </a:cubicBezTo>
                  <a:lnTo>
                    <a:pt x="1883" y="1411"/>
                  </a:lnTo>
                  <a:cubicBezTo>
                    <a:pt x="1883" y="1214"/>
                    <a:pt x="1722" y="1054"/>
                    <a:pt x="1526" y="1054"/>
                  </a:cubicBezTo>
                  <a:lnTo>
                    <a:pt x="357" y="1054"/>
                  </a:lnTo>
                  <a:cubicBezTo>
                    <a:pt x="161" y="1054"/>
                    <a:pt x="1" y="1214"/>
                    <a:pt x="1" y="1411"/>
                  </a:cubicBezTo>
                  <a:lnTo>
                    <a:pt x="1" y="2579"/>
                  </a:lnTo>
                  <a:cubicBezTo>
                    <a:pt x="1" y="2775"/>
                    <a:pt x="161" y="2936"/>
                    <a:pt x="357" y="2936"/>
                  </a:cubicBezTo>
                  <a:lnTo>
                    <a:pt x="1526" y="2936"/>
                  </a:lnTo>
                  <a:cubicBezTo>
                    <a:pt x="1722" y="2936"/>
                    <a:pt x="1883" y="2775"/>
                    <a:pt x="1883" y="2579"/>
                  </a:cubicBezTo>
                  <a:lnTo>
                    <a:pt x="1883" y="2445"/>
                  </a:lnTo>
                  <a:cubicBezTo>
                    <a:pt x="1928" y="2490"/>
                    <a:pt x="1990" y="2508"/>
                    <a:pt x="2052" y="2508"/>
                  </a:cubicBezTo>
                  <a:lnTo>
                    <a:pt x="3765" y="2508"/>
                  </a:lnTo>
                  <a:cubicBezTo>
                    <a:pt x="3792" y="2508"/>
                    <a:pt x="3810" y="2535"/>
                    <a:pt x="3810" y="2561"/>
                  </a:cubicBezTo>
                  <a:lnTo>
                    <a:pt x="3810" y="4479"/>
                  </a:lnTo>
                  <a:lnTo>
                    <a:pt x="2195" y="4479"/>
                  </a:lnTo>
                  <a:cubicBezTo>
                    <a:pt x="2044" y="4479"/>
                    <a:pt x="1910" y="4560"/>
                    <a:pt x="1821" y="4667"/>
                  </a:cubicBezTo>
                  <a:cubicBezTo>
                    <a:pt x="1749" y="4747"/>
                    <a:pt x="1713" y="4854"/>
                    <a:pt x="1713" y="4970"/>
                  </a:cubicBezTo>
                  <a:lnTo>
                    <a:pt x="1713" y="6335"/>
                  </a:lnTo>
                  <a:lnTo>
                    <a:pt x="1713" y="6924"/>
                  </a:lnTo>
                  <a:lnTo>
                    <a:pt x="1713" y="14792"/>
                  </a:lnTo>
                  <a:cubicBezTo>
                    <a:pt x="1713" y="14917"/>
                    <a:pt x="1812" y="15015"/>
                    <a:pt x="1937" y="15015"/>
                  </a:cubicBezTo>
                  <a:lnTo>
                    <a:pt x="3810" y="15015"/>
                  </a:lnTo>
                  <a:lnTo>
                    <a:pt x="3810" y="16942"/>
                  </a:lnTo>
                  <a:cubicBezTo>
                    <a:pt x="3810" y="16969"/>
                    <a:pt x="3792" y="16995"/>
                    <a:pt x="3765" y="16995"/>
                  </a:cubicBezTo>
                  <a:lnTo>
                    <a:pt x="2052" y="16995"/>
                  </a:lnTo>
                  <a:cubicBezTo>
                    <a:pt x="1990" y="16995"/>
                    <a:pt x="1928" y="17013"/>
                    <a:pt x="1883" y="17058"/>
                  </a:cubicBezTo>
                  <a:lnTo>
                    <a:pt x="1883" y="16924"/>
                  </a:lnTo>
                  <a:cubicBezTo>
                    <a:pt x="1883" y="16728"/>
                    <a:pt x="1722" y="16567"/>
                    <a:pt x="1526" y="16567"/>
                  </a:cubicBezTo>
                  <a:lnTo>
                    <a:pt x="357" y="16567"/>
                  </a:lnTo>
                  <a:cubicBezTo>
                    <a:pt x="161" y="16567"/>
                    <a:pt x="1" y="16728"/>
                    <a:pt x="1" y="16924"/>
                  </a:cubicBezTo>
                  <a:lnTo>
                    <a:pt x="1" y="18093"/>
                  </a:lnTo>
                  <a:cubicBezTo>
                    <a:pt x="1" y="18289"/>
                    <a:pt x="161" y="18441"/>
                    <a:pt x="357" y="18441"/>
                  </a:cubicBezTo>
                  <a:lnTo>
                    <a:pt x="1526" y="18441"/>
                  </a:lnTo>
                  <a:cubicBezTo>
                    <a:pt x="1722" y="18441"/>
                    <a:pt x="1883" y="18289"/>
                    <a:pt x="1883" y="18093"/>
                  </a:cubicBezTo>
                  <a:lnTo>
                    <a:pt x="1883" y="17504"/>
                  </a:lnTo>
                  <a:cubicBezTo>
                    <a:pt x="1928" y="17540"/>
                    <a:pt x="1990" y="17566"/>
                    <a:pt x="2052" y="17566"/>
                  </a:cubicBezTo>
                  <a:lnTo>
                    <a:pt x="3765" y="17566"/>
                  </a:lnTo>
                  <a:cubicBezTo>
                    <a:pt x="4104" y="17566"/>
                    <a:pt x="4381" y="17290"/>
                    <a:pt x="4381" y="16942"/>
                  </a:cubicBezTo>
                  <a:lnTo>
                    <a:pt x="4381" y="15015"/>
                  </a:lnTo>
                  <a:lnTo>
                    <a:pt x="7557" y="15015"/>
                  </a:lnTo>
                  <a:lnTo>
                    <a:pt x="7557" y="17388"/>
                  </a:lnTo>
                  <a:cubicBezTo>
                    <a:pt x="7557" y="17486"/>
                    <a:pt x="7601" y="17566"/>
                    <a:pt x="7673" y="17620"/>
                  </a:cubicBezTo>
                  <a:lnTo>
                    <a:pt x="7253" y="17620"/>
                  </a:lnTo>
                  <a:cubicBezTo>
                    <a:pt x="7057" y="17620"/>
                    <a:pt x="6897" y="17772"/>
                    <a:pt x="6897" y="17968"/>
                  </a:cubicBezTo>
                  <a:lnTo>
                    <a:pt x="6897" y="19145"/>
                  </a:lnTo>
                  <a:cubicBezTo>
                    <a:pt x="6897" y="19342"/>
                    <a:pt x="7057" y="19493"/>
                    <a:pt x="7253" y="19493"/>
                  </a:cubicBezTo>
                  <a:lnTo>
                    <a:pt x="8422" y="19493"/>
                  </a:lnTo>
                  <a:cubicBezTo>
                    <a:pt x="8618" y="19493"/>
                    <a:pt x="8779" y="19342"/>
                    <a:pt x="8779" y="19145"/>
                  </a:cubicBezTo>
                  <a:lnTo>
                    <a:pt x="8779" y="17968"/>
                  </a:lnTo>
                  <a:cubicBezTo>
                    <a:pt x="8779" y="17772"/>
                    <a:pt x="8618" y="17620"/>
                    <a:pt x="8422" y="17620"/>
                  </a:cubicBezTo>
                  <a:lnTo>
                    <a:pt x="8012" y="17620"/>
                  </a:lnTo>
                  <a:cubicBezTo>
                    <a:pt x="8083" y="17566"/>
                    <a:pt x="8128" y="17486"/>
                    <a:pt x="8128" y="17388"/>
                  </a:cubicBezTo>
                  <a:lnTo>
                    <a:pt x="8128" y="15015"/>
                  </a:lnTo>
                  <a:lnTo>
                    <a:pt x="11295" y="15015"/>
                  </a:lnTo>
                  <a:lnTo>
                    <a:pt x="11295" y="16942"/>
                  </a:lnTo>
                  <a:cubicBezTo>
                    <a:pt x="11295" y="17290"/>
                    <a:pt x="11580" y="17566"/>
                    <a:pt x="11919" y="17566"/>
                  </a:cubicBezTo>
                  <a:lnTo>
                    <a:pt x="13623" y="17566"/>
                  </a:lnTo>
                  <a:cubicBezTo>
                    <a:pt x="13694" y="17566"/>
                    <a:pt x="13748" y="17540"/>
                    <a:pt x="13802" y="17504"/>
                  </a:cubicBezTo>
                  <a:lnTo>
                    <a:pt x="13802" y="18093"/>
                  </a:lnTo>
                  <a:cubicBezTo>
                    <a:pt x="13802" y="18289"/>
                    <a:pt x="13962" y="18441"/>
                    <a:pt x="14158" y="18441"/>
                  </a:cubicBezTo>
                  <a:lnTo>
                    <a:pt x="15327" y="18441"/>
                  </a:lnTo>
                  <a:cubicBezTo>
                    <a:pt x="15523" y="18441"/>
                    <a:pt x="15684" y="18289"/>
                    <a:pt x="15684" y="18093"/>
                  </a:cubicBezTo>
                  <a:lnTo>
                    <a:pt x="15684" y="16924"/>
                  </a:lnTo>
                  <a:cubicBezTo>
                    <a:pt x="15684" y="16728"/>
                    <a:pt x="15523" y="16567"/>
                    <a:pt x="15327" y="16567"/>
                  </a:cubicBezTo>
                  <a:lnTo>
                    <a:pt x="14158" y="16567"/>
                  </a:lnTo>
                  <a:cubicBezTo>
                    <a:pt x="13962" y="16567"/>
                    <a:pt x="13802" y="16728"/>
                    <a:pt x="13802" y="16924"/>
                  </a:cubicBezTo>
                  <a:lnTo>
                    <a:pt x="13802" y="17058"/>
                  </a:lnTo>
                  <a:cubicBezTo>
                    <a:pt x="13748" y="17013"/>
                    <a:pt x="13694" y="16995"/>
                    <a:pt x="13623" y="16995"/>
                  </a:cubicBezTo>
                  <a:lnTo>
                    <a:pt x="11919" y="16995"/>
                  </a:lnTo>
                  <a:cubicBezTo>
                    <a:pt x="11892" y="16995"/>
                    <a:pt x="11866" y="16969"/>
                    <a:pt x="11866" y="16942"/>
                  </a:cubicBezTo>
                  <a:lnTo>
                    <a:pt x="11866" y="15015"/>
                  </a:lnTo>
                  <a:lnTo>
                    <a:pt x="13748" y="15015"/>
                  </a:lnTo>
                  <a:cubicBezTo>
                    <a:pt x="13873" y="15015"/>
                    <a:pt x="13971" y="14917"/>
                    <a:pt x="13971" y="14792"/>
                  </a:cubicBezTo>
                  <a:lnTo>
                    <a:pt x="13971" y="6924"/>
                  </a:lnTo>
                  <a:lnTo>
                    <a:pt x="13971" y="4970"/>
                  </a:lnTo>
                  <a:cubicBezTo>
                    <a:pt x="13971" y="4836"/>
                    <a:pt x="13917" y="4711"/>
                    <a:pt x="13828" y="4622"/>
                  </a:cubicBezTo>
                  <a:cubicBezTo>
                    <a:pt x="13739" y="4542"/>
                    <a:pt x="13614" y="4479"/>
                    <a:pt x="13480" y="4479"/>
                  </a:cubicBezTo>
                  <a:lnTo>
                    <a:pt x="11866" y="4479"/>
                  </a:lnTo>
                  <a:lnTo>
                    <a:pt x="11866" y="2561"/>
                  </a:lnTo>
                  <a:cubicBezTo>
                    <a:pt x="11866" y="2535"/>
                    <a:pt x="11892" y="2508"/>
                    <a:pt x="11919" y="2508"/>
                  </a:cubicBezTo>
                  <a:lnTo>
                    <a:pt x="13623" y="2508"/>
                  </a:lnTo>
                  <a:cubicBezTo>
                    <a:pt x="13694" y="2508"/>
                    <a:pt x="13748" y="2490"/>
                    <a:pt x="13802" y="2445"/>
                  </a:cubicBezTo>
                  <a:lnTo>
                    <a:pt x="13802" y="2579"/>
                  </a:lnTo>
                  <a:cubicBezTo>
                    <a:pt x="13802" y="2775"/>
                    <a:pt x="13962" y="2936"/>
                    <a:pt x="14158" y="2936"/>
                  </a:cubicBezTo>
                  <a:lnTo>
                    <a:pt x="15327" y="2936"/>
                  </a:lnTo>
                  <a:cubicBezTo>
                    <a:pt x="15523" y="2936"/>
                    <a:pt x="15684" y="2775"/>
                    <a:pt x="15684" y="2579"/>
                  </a:cubicBezTo>
                  <a:lnTo>
                    <a:pt x="15684" y="1411"/>
                  </a:lnTo>
                  <a:cubicBezTo>
                    <a:pt x="15684" y="1214"/>
                    <a:pt x="15523" y="1054"/>
                    <a:pt x="15327" y="1054"/>
                  </a:cubicBezTo>
                  <a:lnTo>
                    <a:pt x="14158" y="1054"/>
                  </a:lnTo>
                  <a:cubicBezTo>
                    <a:pt x="13962" y="1054"/>
                    <a:pt x="13802" y="1214"/>
                    <a:pt x="13802" y="1411"/>
                  </a:cubicBezTo>
                  <a:lnTo>
                    <a:pt x="13802" y="1999"/>
                  </a:lnTo>
                  <a:cubicBezTo>
                    <a:pt x="13748" y="1964"/>
                    <a:pt x="13694" y="1937"/>
                    <a:pt x="13623" y="1937"/>
                  </a:cubicBezTo>
                  <a:lnTo>
                    <a:pt x="11919" y="1937"/>
                  </a:lnTo>
                  <a:cubicBezTo>
                    <a:pt x="11580" y="1937"/>
                    <a:pt x="11295" y="2213"/>
                    <a:pt x="11295" y="2561"/>
                  </a:cubicBezTo>
                  <a:lnTo>
                    <a:pt x="11295" y="4479"/>
                  </a:lnTo>
                  <a:lnTo>
                    <a:pt x="8128" y="4479"/>
                  </a:lnTo>
                  <a:lnTo>
                    <a:pt x="8128" y="2115"/>
                  </a:lnTo>
                  <a:cubicBezTo>
                    <a:pt x="8128" y="2017"/>
                    <a:pt x="8083" y="1937"/>
                    <a:pt x="8012" y="1883"/>
                  </a:cubicBezTo>
                  <a:lnTo>
                    <a:pt x="8422" y="1883"/>
                  </a:lnTo>
                  <a:cubicBezTo>
                    <a:pt x="8618" y="1883"/>
                    <a:pt x="8779" y="1723"/>
                    <a:pt x="8779" y="1526"/>
                  </a:cubicBezTo>
                  <a:lnTo>
                    <a:pt x="8779" y="358"/>
                  </a:lnTo>
                  <a:cubicBezTo>
                    <a:pt x="8779" y="162"/>
                    <a:pt x="8618" y="1"/>
                    <a:pt x="8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5298138" y="1033825"/>
              <a:ext cx="385875" cy="476425"/>
              <a:chOff x="5298125" y="1003125"/>
              <a:chExt cx="385875" cy="476425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5298125" y="1319600"/>
                <a:ext cx="233100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9324" h="6398" extrusionOk="0">
                    <a:moveTo>
                      <a:pt x="1722" y="3614"/>
                    </a:moveTo>
                    <a:cubicBezTo>
                      <a:pt x="1758" y="3614"/>
                      <a:pt x="1785" y="3641"/>
                      <a:pt x="1785" y="3667"/>
                    </a:cubicBezTo>
                    <a:lnTo>
                      <a:pt x="1785" y="4782"/>
                    </a:lnTo>
                    <a:cubicBezTo>
                      <a:pt x="1785" y="4809"/>
                      <a:pt x="1758" y="4836"/>
                      <a:pt x="1722" y="4836"/>
                    </a:cubicBezTo>
                    <a:lnTo>
                      <a:pt x="616" y="4836"/>
                    </a:lnTo>
                    <a:cubicBezTo>
                      <a:pt x="581" y="4836"/>
                      <a:pt x="554" y="4809"/>
                      <a:pt x="554" y="4782"/>
                    </a:cubicBezTo>
                    <a:lnTo>
                      <a:pt x="554" y="3667"/>
                    </a:lnTo>
                    <a:cubicBezTo>
                      <a:pt x="554" y="3641"/>
                      <a:pt x="581" y="3614"/>
                      <a:pt x="616" y="3614"/>
                    </a:cubicBezTo>
                    <a:close/>
                    <a:moveTo>
                      <a:pt x="8270" y="4613"/>
                    </a:moveTo>
                    <a:cubicBezTo>
                      <a:pt x="8306" y="4613"/>
                      <a:pt x="8324" y="4640"/>
                      <a:pt x="8324" y="4666"/>
                    </a:cubicBezTo>
                    <a:lnTo>
                      <a:pt x="8324" y="5782"/>
                    </a:lnTo>
                    <a:cubicBezTo>
                      <a:pt x="8324" y="5808"/>
                      <a:pt x="8306" y="5835"/>
                      <a:pt x="8270" y="5835"/>
                    </a:cubicBezTo>
                    <a:lnTo>
                      <a:pt x="7164" y="5835"/>
                    </a:lnTo>
                    <a:cubicBezTo>
                      <a:pt x="7129" y="5835"/>
                      <a:pt x="7102" y="5808"/>
                      <a:pt x="7102" y="5782"/>
                    </a:cubicBezTo>
                    <a:lnTo>
                      <a:pt x="7102" y="4666"/>
                    </a:lnTo>
                    <a:cubicBezTo>
                      <a:pt x="7102" y="4640"/>
                      <a:pt x="7129" y="4613"/>
                      <a:pt x="7164" y="4613"/>
                    </a:cubicBezTo>
                    <a:close/>
                    <a:moveTo>
                      <a:pt x="1901" y="1"/>
                    </a:moveTo>
                    <a:cubicBezTo>
                      <a:pt x="1749" y="1"/>
                      <a:pt x="1624" y="126"/>
                      <a:pt x="1624" y="277"/>
                    </a:cubicBezTo>
                    <a:lnTo>
                      <a:pt x="1624" y="1651"/>
                    </a:lnTo>
                    <a:cubicBezTo>
                      <a:pt x="1624" y="1928"/>
                      <a:pt x="1838" y="2142"/>
                      <a:pt x="2115" y="2142"/>
                    </a:cubicBezTo>
                    <a:lnTo>
                      <a:pt x="3774" y="2142"/>
                    </a:lnTo>
                    <a:lnTo>
                      <a:pt x="3774" y="3899"/>
                    </a:lnTo>
                    <a:cubicBezTo>
                      <a:pt x="3774" y="3926"/>
                      <a:pt x="3756" y="3944"/>
                      <a:pt x="3730" y="3944"/>
                    </a:cubicBezTo>
                    <a:lnTo>
                      <a:pt x="2338" y="3944"/>
                    </a:lnTo>
                    <a:lnTo>
                      <a:pt x="2338" y="3667"/>
                    </a:lnTo>
                    <a:cubicBezTo>
                      <a:pt x="2338" y="3328"/>
                      <a:pt x="2061" y="3052"/>
                      <a:pt x="1722" y="3052"/>
                    </a:cubicBezTo>
                    <a:lnTo>
                      <a:pt x="616" y="3052"/>
                    </a:lnTo>
                    <a:cubicBezTo>
                      <a:pt x="277" y="3052"/>
                      <a:pt x="1" y="3328"/>
                      <a:pt x="1" y="3667"/>
                    </a:cubicBezTo>
                    <a:lnTo>
                      <a:pt x="1" y="4782"/>
                    </a:lnTo>
                    <a:cubicBezTo>
                      <a:pt x="1" y="5121"/>
                      <a:pt x="277" y="5398"/>
                      <a:pt x="616" y="5398"/>
                    </a:cubicBezTo>
                    <a:lnTo>
                      <a:pt x="1722" y="5398"/>
                    </a:lnTo>
                    <a:cubicBezTo>
                      <a:pt x="2061" y="5398"/>
                      <a:pt x="2338" y="5121"/>
                      <a:pt x="2338" y="4782"/>
                    </a:cubicBezTo>
                    <a:lnTo>
                      <a:pt x="2338" y="4506"/>
                    </a:lnTo>
                    <a:lnTo>
                      <a:pt x="3730" y="4506"/>
                    </a:lnTo>
                    <a:cubicBezTo>
                      <a:pt x="4069" y="4506"/>
                      <a:pt x="4336" y="4229"/>
                      <a:pt x="4336" y="3899"/>
                    </a:cubicBezTo>
                    <a:lnTo>
                      <a:pt x="4336" y="2142"/>
                    </a:lnTo>
                    <a:lnTo>
                      <a:pt x="7441" y="2142"/>
                    </a:lnTo>
                    <a:lnTo>
                      <a:pt x="7441" y="4051"/>
                    </a:lnTo>
                    <a:lnTo>
                      <a:pt x="7164" y="4051"/>
                    </a:lnTo>
                    <a:cubicBezTo>
                      <a:pt x="6825" y="4051"/>
                      <a:pt x="6549" y="4327"/>
                      <a:pt x="6549" y="4666"/>
                    </a:cubicBezTo>
                    <a:lnTo>
                      <a:pt x="6549" y="5782"/>
                    </a:lnTo>
                    <a:cubicBezTo>
                      <a:pt x="6549" y="6121"/>
                      <a:pt x="6825" y="6397"/>
                      <a:pt x="7164" y="6397"/>
                    </a:cubicBezTo>
                    <a:lnTo>
                      <a:pt x="8270" y="6397"/>
                    </a:lnTo>
                    <a:cubicBezTo>
                      <a:pt x="8609" y="6397"/>
                      <a:pt x="8886" y="6121"/>
                      <a:pt x="8886" y="5782"/>
                    </a:cubicBezTo>
                    <a:lnTo>
                      <a:pt x="8886" y="4666"/>
                    </a:lnTo>
                    <a:cubicBezTo>
                      <a:pt x="8886" y="4327"/>
                      <a:pt x="8609" y="4051"/>
                      <a:pt x="8270" y="4051"/>
                    </a:cubicBezTo>
                    <a:lnTo>
                      <a:pt x="7994" y="4051"/>
                    </a:lnTo>
                    <a:lnTo>
                      <a:pt x="7994" y="2142"/>
                    </a:lnTo>
                    <a:lnTo>
                      <a:pt x="9047" y="2142"/>
                    </a:lnTo>
                    <a:cubicBezTo>
                      <a:pt x="9198" y="2142"/>
                      <a:pt x="9323" y="2017"/>
                      <a:pt x="9323" y="1865"/>
                    </a:cubicBezTo>
                    <a:cubicBezTo>
                      <a:pt x="9323" y="1714"/>
                      <a:pt x="9198" y="1589"/>
                      <a:pt x="9047" y="1589"/>
                    </a:cubicBezTo>
                    <a:lnTo>
                      <a:pt x="2177" y="1589"/>
                    </a:lnTo>
                    <a:lnTo>
                      <a:pt x="2177" y="277"/>
                    </a:lnTo>
                    <a:cubicBezTo>
                      <a:pt x="2177" y="126"/>
                      <a:pt x="2053" y="1"/>
                      <a:pt x="19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8"/>
              <p:cNvSpPr/>
              <p:nvPr/>
            </p:nvSpPr>
            <p:spPr>
              <a:xfrm>
                <a:off x="5377750" y="1132050"/>
                <a:ext cx="154350" cy="14075"/>
              </a:xfrm>
              <a:custGeom>
                <a:avLst/>
                <a:gdLst/>
                <a:ahLst/>
                <a:cxnLst/>
                <a:rect l="l" t="t" r="r" b="b"/>
                <a:pathLst>
                  <a:path w="6174" h="563" extrusionOk="0">
                    <a:moveTo>
                      <a:pt x="277" y="0"/>
                    </a:moveTo>
                    <a:cubicBezTo>
                      <a:pt x="125" y="0"/>
                      <a:pt x="0" y="125"/>
                      <a:pt x="0" y="286"/>
                    </a:cubicBezTo>
                    <a:cubicBezTo>
                      <a:pt x="0" y="437"/>
                      <a:pt x="125" y="562"/>
                      <a:pt x="277" y="562"/>
                    </a:cubicBezTo>
                    <a:lnTo>
                      <a:pt x="5897" y="562"/>
                    </a:lnTo>
                    <a:cubicBezTo>
                      <a:pt x="6049" y="562"/>
                      <a:pt x="6174" y="437"/>
                      <a:pt x="6174" y="286"/>
                    </a:cubicBezTo>
                    <a:cubicBezTo>
                      <a:pt x="6174" y="125"/>
                      <a:pt x="6049" y="0"/>
                      <a:pt x="589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48"/>
              <p:cNvSpPr/>
              <p:nvPr/>
            </p:nvSpPr>
            <p:spPr>
              <a:xfrm>
                <a:off x="55477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9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48"/>
              <p:cNvSpPr/>
              <p:nvPr/>
            </p:nvSpPr>
            <p:spPr>
              <a:xfrm>
                <a:off x="5569100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6" y="1"/>
                      <a:pt x="1" y="126"/>
                      <a:pt x="1" y="277"/>
                    </a:cubicBezTo>
                    <a:lnTo>
                      <a:pt x="1" y="313"/>
                    </a:lnTo>
                    <a:cubicBezTo>
                      <a:pt x="1" y="465"/>
                      <a:pt x="126" y="589"/>
                      <a:pt x="277" y="589"/>
                    </a:cubicBezTo>
                    <a:cubicBezTo>
                      <a:pt x="429" y="589"/>
                      <a:pt x="554" y="465"/>
                      <a:pt x="554" y="313"/>
                    </a:cubicBezTo>
                    <a:lnTo>
                      <a:pt x="554" y="277"/>
                    </a:lnTo>
                    <a:cubicBezTo>
                      <a:pt x="554" y="126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48"/>
              <p:cNvSpPr/>
              <p:nvPr/>
            </p:nvSpPr>
            <p:spPr>
              <a:xfrm>
                <a:off x="5590525" y="113092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6"/>
                      <a:pt x="0" y="277"/>
                    </a:cubicBezTo>
                    <a:lnTo>
                      <a:pt x="0" y="313"/>
                    </a:lnTo>
                    <a:cubicBezTo>
                      <a:pt x="0" y="465"/>
                      <a:pt x="125" y="589"/>
                      <a:pt x="277" y="589"/>
                    </a:cubicBezTo>
                    <a:cubicBezTo>
                      <a:pt x="428" y="589"/>
                      <a:pt x="553" y="465"/>
                      <a:pt x="553" y="313"/>
                    </a:cubicBezTo>
                    <a:lnTo>
                      <a:pt x="553" y="277"/>
                    </a:lnTo>
                    <a:cubicBezTo>
                      <a:pt x="553" y="126"/>
                      <a:pt x="428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8"/>
              <p:cNvSpPr/>
              <p:nvPr/>
            </p:nvSpPr>
            <p:spPr>
              <a:xfrm>
                <a:off x="5298125" y="1003125"/>
                <a:ext cx="385875" cy="302000"/>
              </a:xfrm>
              <a:custGeom>
                <a:avLst/>
                <a:gdLst/>
                <a:ahLst/>
                <a:cxnLst/>
                <a:rect l="l" t="t" r="r" b="b"/>
                <a:pathLst>
                  <a:path w="15435" h="12080" extrusionOk="0">
                    <a:moveTo>
                      <a:pt x="8270" y="563"/>
                    </a:moveTo>
                    <a:cubicBezTo>
                      <a:pt x="8306" y="563"/>
                      <a:pt x="8324" y="590"/>
                      <a:pt x="8324" y="616"/>
                    </a:cubicBezTo>
                    <a:lnTo>
                      <a:pt x="8324" y="1732"/>
                    </a:lnTo>
                    <a:cubicBezTo>
                      <a:pt x="8324" y="1758"/>
                      <a:pt x="8306" y="1785"/>
                      <a:pt x="8270" y="1785"/>
                    </a:cubicBezTo>
                    <a:lnTo>
                      <a:pt x="7164" y="1785"/>
                    </a:lnTo>
                    <a:cubicBezTo>
                      <a:pt x="7129" y="1785"/>
                      <a:pt x="7102" y="1758"/>
                      <a:pt x="7102" y="1732"/>
                    </a:cubicBezTo>
                    <a:lnTo>
                      <a:pt x="7102" y="616"/>
                    </a:lnTo>
                    <a:cubicBezTo>
                      <a:pt x="7102" y="590"/>
                      <a:pt x="7129" y="563"/>
                      <a:pt x="7164" y="563"/>
                    </a:cubicBezTo>
                    <a:close/>
                    <a:moveTo>
                      <a:pt x="1722" y="1562"/>
                    </a:moveTo>
                    <a:cubicBezTo>
                      <a:pt x="1758" y="1562"/>
                      <a:pt x="1785" y="1589"/>
                      <a:pt x="1785" y="1616"/>
                    </a:cubicBezTo>
                    <a:lnTo>
                      <a:pt x="1785" y="2731"/>
                    </a:lnTo>
                    <a:cubicBezTo>
                      <a:pt x="1785" y="2757"/>
                      <a:pt x="1758" y="2784"/>
                      <a:pt x="1722" y="2784"/>
                    </a:cubicBezTo>
                    <a:lnTo>
                      <a:pt x="616" y="2784"/>
                    </a:lnTo>
                    <a:cubicBezTo>
                      <a:pt x="581" y="2784"/>
                      <a:pt x="554" y="2757"/>
                      <a:pt x="554" y="2731"/>
                    </a:cubicBezTo>
                    <a:lnTo>
                      <a:pt x="554" y="1616"/>
                    </a:lnTo>
                    <a:cubicBezTo>
                      <a:pt x="554" y="1589"/>
                      <a:pt x="581" y="1562"/>
                      <a:pt x="616" y="1562"/>
                    </a:cubicBezTo>
                    <a:close/>
                    <a:moveTo>
                      <a:pt x="14819" y="1562"/>
                    </a:moveTo>
                    <a:cubicBezTo>
                      <a:pt x="14845" y="1562"/>
                      <a:pt x="14872" y="1589"/>
                      <a:pt x="14872" y="1616"/>
                    </a:cubicBezTo>
                    <a:lnTo>
                      <a:pt x="14872" y="2731"/>
                    </a:lnTo>
                    <a:cubicBezTo>
                      <a:pt x="14872" y="2757"/>
                      <a:pt x="14845" y="2784"/>
                      <a:pt x="14819" y="2784"/>
                    </a:cubicBezTo>
                    <a:lnTo>
                      <a:pt x="13703" y="2784"/>
                    </a:lnTo>
                    <a:cubicBezTo>
                      <a:pt x="13677" y="2784"/>
                      <a:pt x="13650" y="2757"/>
                      <a:pt x="13650" y="2731"/>
                    </a:cubicBezTo>
                    <a:lnTo>
                      <a:pt x="13650" y="1616"/>
                    </a:lnTo>
                    <a:cubicBezTo>
                      <a:pt x="13650" y="1589"/>
                      <a:pt x="13677" y="1562"/>
                      <a:pt x="13703" y="1562"/>
                    </a:cubicBezTo>
                    <a:close/>
                    <a:moveTo>
                      <a:pt x="13070" y="4809"/>
                    </a:moveTo>
                    <a:cubicBezTo>
                      <a:pt x="13168" y="4809"/>
                      <a:pt x="13248" y="4890"/>
                      <a:pt x="13248" y="4997"/>
                    </a:cubicBezTo>
                    <a:lnTo>
                      <a:pt x="13248" y="6005"/>
                    </a:lnTo>
                    <a:lnTo>
                      <a:pt x="2177" y="6005"/>
                    </a:lnTo>
                    <a:lnTo>
                      <a:pt x="2177" y="4997"/>
                    </a:lnTo>
                    <a:cubicBezTo>
                      <a:pt x="2177" y="4890"/>
                      <a:pt x="2267" y="4809"/>
                      <a:pt x="2365" y="4809"/>
                    </a:cubicBezTo>
                    <a:close/>
                    <a:moveTo>
                      <a:pt x="7164" y="1"/>
                    </a:moveTo>
                    <a:cubicBezTo>
                      <a:pt x="6825" y="1"/>
                      <a:pt x="6549" y="277"/>
                      <a:pt x="6549" y="616"/>
                    </a:cubicBezTo>
                    <a:lnTo>
                      <a:pt x="6549" y="1732"/>
                    </a:lnTo>
                    <a:cubicBezTo>
                      <a:pt x="6549" y="2071"/>
                      <a:pt x="6825" y="2347"/>
                      <a:pt x="7164" y="2347"/>
                    </a:cubicBezTo>
                    <a:lnTo>
                      <a:pt x="7441" y="2347"/>
                    </a:lnTo>
                    <a:lnTo>
                      <a:pt x="7441" y="4256"/>
                    </a:lnTo>
                    <a:lnTo>
                      <a:pt x="4336" y="4256"/>
                    </a:lnTo>
                    <a:lnTo>
                      <a:pt x="4336" y="2499"/>
                    </a:lnTo>
                    <a:cubicBezTo>
                      <a:pt x="4336" y="2169"/>
                      <a:pt x="4069" y="1892"/>
                      <a:pt x="3730" y="1892"/>
                    </a:cubicBezTo>
                    <a:lnTo>
                      <a:pt x="2338" y="1892"/>
                    </a:lnTo>
                    <a:lnTo>
                      <a:pt x="2338" y="1616"/>
                    </a:lnTo>
                    <a:cubicBezTo>
                      <a:pt x="2338" y="1277"/>
                      <a:pt x="2061" y="1000"/>
                      <a:pt x="1722" y="1000"/>
                    </a:cubicBezTo>
                    <a:lnTo>
                      <a:pt x="616" y="1000"/>
                    </a:lnTo>
                    <a:cubicBezTo>
                      <a:pt x="277" y="1000"/>
                      <a:pt x="1" y="1277"/>
                      <a:pt x="1" y="1616"/>
                    </a:cubicBezTo>
                    <a:lnTo>
                      <a:pt x="1" y="2731"/>
                    </a:lnTo>
                    <a:cubicBezTo>
                      <a:pt x="1" y="3070"/>
                      <a:pt x="277" y="3346"/>
                      <a:pt x="616" y="3346"/>
                    </a:cubicBezTo>
                    <a:lnTo>
                      <a:pt x="1722" y="3346"/>
                    </a:lnTo>
                    <a:cubicBezTo>
                      <a:pt x="2061" y="3346"/>
                      <a:pt x="2338" y="3070"/>
                      <a:pt x="2338" y="2731"/>
                    </a:cubicBezTo>
                    <a:lnTo>
                      <a:pt x="2338" y="2454"/>
                    </a:lnTo>
                    <a:lnTo>
                      <a:pt x="3730" y="2454"/>
                    </a:lnTo>
                    <a:cubicBezTo>
                      <a:pt x="3756" y="2454"/>
                      <a:pt x="3774" y="2472"/>
                      <a:pt x="3774" y="2499"/>
                    </a:cubicBezTo>
                    <a:lnTo>
                      <a:pt x="3774" y="4256"/>
                    </a:lnTo>
                    <a:lnTo>
                      <a:pt x="2365" y="4256"/>
                    </a:lnTo>
                    <a:cubicBezTo>
                      <a:pt x="1954" y="4256"/>
                      <a:pt x="1624" y="4586"/>
                      <a:pt x="1624" y="4997"/>
                    </a:cubicBezTo>
                    <a:lnTo>
                      <a:pt x="1624" y="11803"/>
                    </a:lnTo>
                    <a:cubicBezTo>
                      <a:pt x="1624" y="11955"/>
                      <a:pt x="1749" y="12080"/>
                      <a:pt x="1901" y="12080"/>
                    </a:cubicBezTo>
                    <a:cubicBezTo>
                      <a:pt x="2053" y="12080"/>
                      <a:pt x="2177" y="11955"/>
                      <a:pt x="2177" y="11803"/>
                    </a:cubicBezTo>
                    <a:lnTo>
                      <a:pt x="2177" y="6567"/>
                    </a:lnTo>
                    <a:lnTo>
                      <a:pt x="13248" y="6567"/>
                    </a:lnTo>
                    <a:lnTo>
                      <a:pt x="13248" y="7682"/>
                    </a:lnTo>
                    <a:cubicBezTo>
                      <a:pt x="13248" y="7834"/>
                      <a:pt x="13373" y="7958"/>
                      <a:pt x="13534" y="7958"/>
                    </a:cubicBezTo>
                    <a:cubicBezTo>
                      <a:pt x="13686" y="7958"/>
                      <a:pt x="13810" y="7834"/>
                      <a:pt x="13810" y="7682"/>
                    </a:cubicBezTo>
                    <a:lnTo>
                      <a:pt x="13810" y="4997"/>
                    </a:lnTo>
                    <a:cubicBezTo>
                      <a:pt x="13810" y="4586"/>
                      <a:pt x="13480" y="4256"/>
                      <a:pt x="13070" y="4256"/>
                    </a:cubicBezTo>
                    <a:lnTo>
                      <a:pt x="11652" y="4256"/>
                    </a:lnTo>
                    <a:lnTo>
                      <a:pt x="11652" y="2499"/>
                    </a:lnTo>
                    <a:cubicBezTo>
                      <a:pt x="11652" y="2472"/>
                      <a:pt x="11678" y="2454"/>
                      <a:pt x="11696" y="2454"/>
                    </a:cubicBezTo>
                    <a:lnTo>
                      <a:pt x="13088" y="2454"/>
                    </a:lnTo>
                    <a:lnTo>
                      <a:pt x="13088" y="2731"/>
                    </a:lnTo>
                    <a:cubicBezTo>
                      <a:pt x="13088" y="3070"/>
                      <a:pt x="13364" y="3346"/>
                      <a:pt x="13703" y="3346"/>
                    </a:cubicBezTo>
                    <a:lnTo>
                      <a:pt x="14819" y="3346"/>
                    </a:lnTo>
                    <a:cubicBezTo>
                      <a:pt x="15158" y="3346"/>
                      <a:pt x="15434" y="3070"/>
                      <a:pt x="15434" y="2731"/>
                    </a:cubicBezTo>
                    <a:lnTo>
                      <a:pt x="15434" y="1616"/>
                    </a:lnTo>
                    <a:cubicBezTo>
                      <a:pt x="15434" y="1277"/>
                      <a:pt x="15158" y="1000"/>
                      <a:pt x="14819" y="1000"/>
                    </a:cubicBezTo>
                    <a:lnTo>
                      <a:pt x="13703" y="1000"/>
                    </a:lnTo>
                    <a:cubicBezTo>
                      <a:pt x="13364" y="1000"/>
                      <a:pt x="13088" y="1277"/>
                      <a:pt x="13088" y="1616"/>
                    </a:cubicBezTo>
                    <a:lnTo>
                      <a:pt x="13088" y="1892"/>
                    </a:lnTo>
                    <a:lnTo>
                      <a:pt x="11696" y="1892"/>
                    </a:lnTo>
                    <a:cubicBezTo>
                      <a:pt x="11366" y="1892"/>
                      <a:pt x="11098" y="2169"/>
                      <a:pt x="11098" y="2499"/>
                    </a:cubicBezTo>
                    <a:lnTo>
                      <a:pt x="11098" y="4256"/>
                    </a:lnTo>
                    <a:lnTo>
                      <a:pt x="7994" y="4256"/>
                    </a:lnTo>
                    <a:lnTo>
                      <a:pt x="7994" y="2347"/>
                    </a:lnTo>
                    <a:lnTo>
                      <a:pt x="8270" y="2347"/>
                    </a:lnTo>
                    <a:cubicBezTo>
                      <a:pt x="8609" y="2347"/>
                      <a:pt x="8886" y="2071"/>
                      <a:pt x="8886" y="1732"/>
                    </a:cubicBezTo>
                    <a:lnTo>
                      <a:pt x="8886" y="616"/>
                    </a:lnTo>
                    <a:cubicBezTo>
                      <a:pt x="8886" y="277"/>
                      <a:pt x="8609" y="1"/>
                      <a:pt x="8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48"/>
              <p:cNvSpPr/>
              <p:nvPr/>
            </p:nvSpPr>
            <p:spPr>
              <a:xfrm>
                <a:off x="5545700" y="1216575"/>
                <a:ext cx="138300" cy="237975"/>
              </a:xfrm>
              <a:custGeom>
                <a:avLst/>
                <a:gdLst/>
                <a:ahLst/>
                <a:cxnLst/>
                <a:rect l="l" t="t" r="r" b="b"/>
                <a:pathLst>
                  <a:path w="5532" h="9519" extrusionOk="0">
                    <a:moveTo>
                      <a:pt x="4916" y="7735"/>
                    </a:moveTo>
                    <a:cubicBezTo>
                      <a:pt x="4942" y="7735"/>
                      <a:pt x="4969" y="7762"/>
                      <a:pt x="4969" y="7788"/>
                    </a:cubicBezTo>
                    <a:lnTo>
                      <a:pt x="4969" y="8903"/>
                    </a:lnTo>
                    <a:cubicBezTo>
                      <a:pt x="4969" y="8930"/>
                      <a:pt x="4942" y="8957"/>
                      <a:pt x="4916" y="8957"/>
                    </a:cubicBezTo>
                    <a:lnTo>
                      <a:pt x="3800" y="8957"/>
                    </a:lnTo>
                    <a:cubicBezTo>
                      <a:pt x="3774" y="8957"/>
                      <a:pt x="3747" y="8930"/>
                      <a:pt x="3747" y="8903"/>
                    </a:cubicBezTo>
                    <a:lnTo>
                      <a:pt x="3747" y="7788"/>
                    </a:lnTo>
                    <a:cubicBezTo>
                      <a:pt x="3747" y="7762"/>
                      <a:pt x="3774" y="7735"/>
                      <a:pt x="3800" y="7735"/>
                    </a:cubicBezTo>
                    <a:close/>
                    <a:moveTo>
                      <a:pt x="3631" y="0"/>
                    </a:moveTo>
                    <a:cubicBezTo>
                      <a:pt x="3470" y="0"/>
                      <a:pt x="3345" y="125"/>
                      <a:pt x="3345" y="286"/>
                    </a:cubicBezTo>
                    <a:lnTo>
                      <a:pt x="3345" y="5710"/>
                    </a:lnTo>
                    <a:lnTo>
                      <a:pt x="277" y="5710"/>
                    </a:lnTo>
                    <a:cubicBezTo>
                      <a:pt x="125" y="5710"/>
                      <a:pt x="0" y="5835"/>
                      <a:pt x="0" y="5986"/>
                    </a:cubicBezTo>
                    <a:cubicBezTo>
                      <a:pt x="0" y="6138"/>
                      <a:pt x="125" y="6263"/>
                      <a:pt x="277" y="6263"/>
                    </a:cubicBezTo>
                    <a:lnTo>
                      <a:pt x="1195" y="6263"/>
                    </a:lnTo>
                    <a:lnTo>
                      <a:pt x="1195" y="8020"/>
                    </a:lnTo>
                    <a:cubicBezTo>
                      <a:pt x="1195" y="8350"/>
                      <a:pt x="1463" y="8627"/>
                      <a:pt x="1793" y="8627"/>
                    </a:cubicBezTo>
                    <a:lnTo>
                      <a:pt x="3185" y="8627"/>
                    </a:lnTo>
                    <a:lnTo>
                      <a:pt x="3185" y="8903"/>
                    </a:lnTo>
                    <a:cubicBezTo>
                      <a:pt x="3185" y="9242"/>
                      <a:pt x="3461" y="9519"/>
                      <a:pt x="3800" y="9519"/>
                    </a:cubicBezTo>
                    <a:lnTo>
                      <a:pt x="4916" y="9519"/>
                    </a:lnTo>
                    <a:cubicBezTo>
                      <a:pt x="5255" y="9519"/>
                      <a:pt x="5531" y="9242"/>
                      <a:pt x="5531" y="8903"/>
                    </a:cubicBezTo>
                    <a:lnTo>
                      <a:pt x="5531" y="7788"/>
                    </a:lnTo>
                    <a:cubicBezTo>
                      <a:pt x="5531" y="7449"/>
                      <a:pt x="5255" y="7173"/>
                      <a:pt x="4916" y="7173"/>
                    </a:cubicBezTo>
                    <a:lnTo>
                      <a:pt x="3800" y="7173"/>
                    </a:lnTo>
                    <a:cubicBezTo>
                      <a:pt x="3461" y="7173"/>
                      <a:pt x="3185" y="7449"/>
                      <a:pt x="3185" y="7788"/>
                    </a:cubicBezTo>
                    <a:lnTo>
                      <a:pt x="3185" y="8065"/>
                    </a:lnTo>
                    <a:lnTo>
                      <a:pt x="1793" y="8065"/>
                    </a:lnTo>
                    <a:cubicBezTo>
                      <a:pt x="1775" y="8065"/>
                      <a:pt x="1749" y="8047"/>
                      <a:pt x="1749" y="8020"/>
                    </a:cubicBezTo>
                    <a:lnTo>
                      <a:pt x="1749" y="6263"/>
                    </a:lnTo>
                    <a:lnTo>
                      <a:pt x="3417" y="6263"/>
                    </a:lnTo>
                    <a:cubicBezTo>
                      <a:pt x="3684" y="6263"/>
                      <a:pt x="3907" y="6049"/>
                      <a:pt x="3907" y="5772"/>
                    </a:cubicBezTo>
                    <a:lnTo>
                      <a:pt x="3907" y="286"/>
                    </a:lnTo>
                    <a:cubicBezTo>
                      <a:pt x="3907" y="125"/>
                      <a:pt x="3783" y="0"/>
                      <a:pt x="36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48"/>
              <p:cNvSpPr/>
              <p:nvPr/>
            </p:nvSpPr>
            <p:spPr>
              <a:xfrm>
                <a:off x="5385325" y="1222825"/>
                <a:ext cx="46425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3043" extrusionOk="0">
                    <a:moveTo>
                      <a:pt x="1544" y="0"/>
                    </a:moveTo>
                    <a:cubicBezTo>
                      <a:pt x="1473" y="0"/>
                      <a:pt x="1401" y="27"/>
                      <a:pt x="1348" y="80"/>
                    </a:cubicBezTo>
                    <a:lnTo>
                      <a:pt x="108" y="1329"/>
                    </a:lnTo>
                    <a:cubicBezTo>
                      <a:pt x="1" y="1436"/>
                      <a:pt x="1" y="1615"/>
                      <a:pt x="108" y="1722"/>
                    </a:cubicBezTo>
                    <a:lnTo>
                      <a:pt x="1348" y="2962"/>
                    </a:lnTo>
                    <a:cubicBezTo>
                      <a:pt x="1401" y="3015"/>
                      <a:pt x="1473" y="3042"/>
                      <a:pt x="1544" y="3042"/>
                    </a:cubicBezTo>
                    <a:cubicBezTo>
                      <a:pt x="1616" y="3042"/>
                      <a:pt x="1687" y="3015"/>
                      <a:pt x="1740" y="2962"/>
                    </a:cubicBezTo>
                    <a:cubicBezTo>
                      <a:pt x="1856" y="2855"/>
                      <a:pt x="1856" y="2676"/>
                      <a:pt x="1740" y="2569"/>
                    </a:cubicBezTo>
                    <a:lnTo>
                      <a:pt x="697" y="1526"/>
                    </a:lnTo>
                    <a:lnTo>
                      <a:pt x="1740" y="482"/>
                    </a:lnTo>
                    <a:cubicBezTo>
                      <a:pt x="1856" y="366"/>
                      <a:pt x="1856" y="196"/>
                      <a:pt x="1740" y="80"/>
                    </a:cubicBezTo>
                    <a:cubicBezTo>
                      <a:pt x="1687" y="27"/>
                      <a:pt x="1616" y="0"/>
                      <a:pt x="154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8"/>
              <p:cNvSpPr/>
              <p:nvPr/>
            </p:nvSpPr>
            <p:spPr>
              <a:xfrm>
                <a:off x="5550375" y="1222825"/>
                <a:ext cx="46400" cy="760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3043" extrusionOk="0">
                    <a:moveTo>
                      <a:pt x="304" y="0"/>
                    </a:moveTo>
                    <a:cubicBezTo>
                      <a:pt x="232" y="0"/>
                      <a:pt x="161" y="27"/>
                      <a:pt x="107" y="80"/>
                    </a:cubicBezTo>
                    <a:cubicBezTo>
                      <a:pt x="0" y="196"/>
                      <a:pt x="0" y="366"/>
                      <a:pt x="107" y="482"/>
                    </a:cubicBezTo>
                    <a:lnTo>
                      <a:pt x="1151" y="1526"/>
                    </a:lnTo>
                    <a:lnTo>
                      <a:pt x="107" y="2569"/>
                    </a:lnTo>
                    <a:cubicBezTo>
                      <a:pt x="0" y="2676"/>
                      <a:pt x="0" y="2855"/>
                      <a:pt x="107" y="2962"/>
                    </a:cubicBezTo>
                    <a:cubicBezTo>
                      <a:pt x="161" y="3015"/>
                      <a:pt x="232" y="3042"/>
                      <a:pt x="304" y="3042"/>
                    </a:cubicBezTo>
                    <a:cubicBezTo>
                      <a:pt x="375" y="3042"/>
                      <a:pt x="446" y="3015"/>
                      <a:pt x="500" y="2962"/>
                    </a:cubicBezTo>
                    <a:lnTo>
                      <a:pt x="1749" y="1722"/>
                    </a:lnTo>
                    <a:cubicBezTo>
                      <a:pt x="1856" y="1615"/>
                      <a:pt x="1856" y="1436"/>
                      <a:pt x="1749" y="1329"/>
                    </a:cubicBezTo>
                    <a:lnTo>
                      <a:pt x="500" y="80"/>
                    </a:lnTo>
                    <a:cubicBezTo>
                      <a:pt x="446" y="27"/>
                      <a:pt x="375" y="0"/>
                      <a:pt x="30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48"/>
              <p:cNvSpPr/>
              <p:nvPr/>
            </p:nvSpPr>
            <p:spPr>
              <a:xfrm>
                <a:off x="5442425" y="1226925"/>
                <a:ext cx="46875" cy="71975"/>
              </a:xfrm>
              <a:custGeom>
                <a:avLst/>
                <a:gdLst/>
                <a:ahLst/>
                <a:cxnLst/>
                <a:rect l="l" t="t" r="r" b="b"/>
                <a:pathLst>
                  <a:path w="1875" h="2879" extrusionOk="0">
                    <a:moveTo>
                      <a:pt x="1555" y="1"/>
                    </a:moveTo>
                    <a:cubicBezTo>
                      <a:pt x="1454" y="1"/>
                      <a:pt x="1359" y="55"/>
                      <a:pt x="1303" y="148"/>
                    </a:cubicBezTo>
                    <a:lnTo>
                      <a:pt x="72" y="2468"/>
                    </a:lnTo>
                    <a:cubicBezTo>
                      <a:pt x="1" y="2602"/>
                      <a:pt x="45" y="2771"/>
                      <a:pt x="188" y="2842"/>
                    </a:cubicBezTo>
                    <a:cubicBezTo>
                      <a:pt x="224" y="2869"/>
                      <a:pt x="268" y="2878"/>
                      <a:pt x="313" y="2878"/>
                    </a:cubicBezTo>
                    <a:cubicBezTo>
                      <a:pt x="411" y="2878"/>
                      <a:pt x="509" y="2825"/>
                      <a:pt x="563" y="2726"/>
                    </a:cubicBezTo>
                    <a:lnTo>
                      <a:pt x="1803" y="416"/>
                    </a:lnTo>
                    <a:cubicBezTo>
                      <a:pt x="1874" y="282"/>
                      <a:pt x="1820" y="113"/>
                      <a:pt x="1687" y="32"/>
                    </a:cubicBezTo>
                    <a:cubicBezTo>
                      <a:pt x="1644" y="11"/>
                      <a:pt x="1599" y="1"/>
                      <a:pt x="155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48"/>
              <p:cNvSpPr/>
              <p:nvPr/>
            </p:nvSpPr>
            <p:spPr>
              <a:xfrm>
                <a:off x="548212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48"/>
              <p:cNvSpPr/>
              <p:nvPr/>
            </p:nvSpPr>
            <p:spPr>
              <a:xfrm>
                <a:off x="5504875" y="1283475"/>
                <a:ext cx="138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90" extrusionOk="0">
                    <a:moveTo>
                      <a:pt x="277" y="1"/>
                    </a:moveTo>
                    <a:cubicBezTo>
                      <a:pt x="125" y="1"/>
                      <a:pt x="0" y="125"/>
                      <a:pt x="0" y="277"/>
                    </a:cubicBezTo>
                    <a:lnTo>
                      <a:pt x="0" y="304"/>
                    </a:lnTo>
                    <a:cubicBezTo>
                      <a:pt x="0" y="464"/>
                      <a:pt x="125" y="589"/>
                      <a:pt x="277" y="589"/>
                    </a:cubicBezTo>
                    <a:cubicBezTo>
                      <a:pt x="429" y="589"/>
                      <a:pt x="554" y="464"/>
                      <a:pt x="554" y="304"/>
                    </a:cubicBezTo>
                    <a:lnTo>
                      <a:pt x="554" y="277"/>
                    </a:lnTo>
                    <a:cubicBezTo>
                      <a:pt x="554" y="125"/>
                      <a:pt x="429" y="1"/>
                      <a:pt x="2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8"/>
              <p:cNvSpPr/>
              <p:nvPr/>
            </p:nvSpPr>
            <p:spPr>
              <a:xfrm>
                <a:off x="5527400" y="1283475"/>
                <a:ext cx="140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90" extrusionOk="0">
                    <a:moveTo>
                      <a:pt x="286" y="1"/>
                    </a:moveTo>
                    <a:cubicBezTo>
                      <a:pt x="125" y="1"/>
                      <a:pt x="1" y="125"/>
                      <a:pt x="1" y="277"/>
                    </a:cubicBezTo>
                    <a:lnTo>
                      <a:pt x="1" y="304"/>
                    </a:lnTo>
                    <a:cubicBezTo>
                      <a:pt x="1" y="464"/>
                      <a:pt x="125" y="589"/>
                      <a:pt x="286" y="589"/>
                    </a:cubicBezTo>
                    <a:cubicBezTo>
                      <a:pt x="438" y="589"/>
                      <a:pt x="563" y="464"/>
                      <a:pt x="563" y="304"/>
                    </a:cubicBezTo>
                    <a:lnTo>
                      <a:pt x="563" y="277"/>
                    </a:lnTo>
                    <a:cubicBezTo>
                      <a:pt x="563" y="125"/>
                      <a:pt x="438" y="1"/>
                      <a:pt x="28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4422003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Development App Pitch Deck by Slidesgo">
  <a:themeElements>
    <a:clrScheme name="Simple Light">
      <a:dk1>
        <a:srgbClr val="000000"/>
      </a:dk1>
      <a:lt1>
        <a:srgbClr val="FFFFFF"/>
      </a:lt1>
      <a:dk2>
        <a:srgbClr val="F3F3F3"/>
      </a:dk2>
      <a:lt2>
        <a:srgbClr val="95FFD4"/>
      </a:lt2>
      <a:accent1>
        <a:srgbClr val="6178F6"/>
      </a:accent1>
      <a:accent2>
        <a:srgbClr val="F8FFE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ive! 360 2018">
  <a:themeElements>
    <a:clrScheme name="Live! 360 2016">
      <a:dk1>
        <a:srgbClr val="000000"/>
      </a:dk1>
      <a:lt1>
        <a:sysClr val="window" lastClr="FFFFFF"/>
      </a:lt1>
      <a:dk2>
        <a:srgbClr val="000000"/>
      </a:dk2>
      <a:lt2>
        <a:srgbClr val="EEECE1"/>
      </a:lt2>
      <a:accent1>
        <a:srgbClr val="000000"/>
      </a:accent1>
      <a:accent2>
        <a:srgbClr val="00B0F0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isual Studio Live! Redmond 2014 1">
        <a:dk1>
          <a:srgbClr val="303030"/>
        </a:dk1>
        <a:lt1>
          <a:srgbClr val="FFFFFF"/>
        </a:lt1>
        <a:dk2>
          <a:srgbClr val="000000"/>
        </a:dk2>
        <a:lt2>
          <a:srgbClr val="DEDEE0"/>
        </a:lt2>
        <a:accent1>
          <a:srgbClr val="AD0101"/>
        </a:accent1>
        <a:accent2>
          <a:srgbClr val="726056"/>
        </a:accent2>
        <a:accent3>
          <a:srgbClr val="AAAAAA"/>
        </a:accent3>
        <a:accent4>
          <a:srgbClr val="DADADA"/>
        </a:accent4>
        <a:accent5>
          <a:srgbClr val="D3AAAA"/>
        </a:accent5>
        <a:accent6>
          <a:srgbClr val="67564D"/>
        </a:accent6>
        <a:hlink>
          <a:srgbClr val="D26900"/>
        </a:hlink>
        <a:folHlink>
          <a:srgbClr val="D8924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isual Studio Live! Redmond 2014 2">
        <a:dk1>
          <a:srgbClr val="000000"/>
        </a:dk1>
        <a:lt1>
          <a:srgbClr val="FFFFFE"/>
        </a:lt1>
        <a:dk2>
          <a:srgbClr val="007397"/>
        </a:dk2>
        <a:lt2>
          <a:srgbClr val="636463"/>
        </a:lt2>
        <a:accent1>
          <a:srgbClr val="A01420"/>
        </a:accent1>
        <a:accent2>
          <a:srgbClr val="726056"/>
        </a:accent2>
        <a:accent3>
          <a:srgbClr val="FFFFFE"/>
        </a:accent3>
        <a:accent4>
          <a:srgbClr val="000000"/>
        </a:accent4>
        <a:accent5>
          <a:srgbClr val="CDAAAB"/>
        </a:accent5>
        <a:accent6>
          <a:srgbClr val="67564D"/>
        </a:accent6>
        <a:hlink>
          <a:srgbClr val="007397"/>
        </a:hlink>
        <a:folHlink>
          <a:srgbClr val="162F4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617</Words>
  <Application>Microsoft Office PowerPoint</Application>
  <PresentationFormat>On-screen Show (16:9)</PresentationFormat>
  <Paragraphs>100</Paragraphs>
  <Slides>34</Slides>
  <Notes>26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Poppins</vt:lpstr>
      <vt:lpstr>Abhaya Libre</vt:lpstr>
      <vt:lpstr>Times New Roman</vt:lpstr>
      <vt:lpstr>Arial Bold</vt:lpstr>
      <vt:lpstr>Palanquin Dark</vt:lpstr>
      <vt:lpstr>Arial</vt:lpstr>
      <vt:lpstr>Calibri</vt:lpstr>
      <vt:lpstr>Software Development App Pitch Deck by Slidesgo</vt:lpstr>
      <vt:lpstr>Live! 360 2018</vt:lpstr>
      <vt:lpstr>CACHING</vt:lpstr>
      <vt:lpstr>PowerPoint Presentation</vt:lpstr>
      <vt:lpstr>Session Survey</vt:lpstr>
      <vt:lpstr>Agenda</vt:lpstr>
      <vt:lpstr>—Someone Famous</vt:lpstr>
      <vt:lpstr>Caching</vt:lpstr>
      <vt:lpstr>Caching</vt:lpstr>
      <vt:lpstr>A picture always reinforces  the concept</vt:lpstr>
      <vt:lpstr>Caching</vt:lpstr>
      <vt:lpstr>A picture always reinforces  the concept</vt:lpstr>
      <vt:lpstr>Caching</vt:lpstr>
      <vt:lpstr>In-memory Caching</vt:lpstr>
      <vt:lpstr>PowerPoint Presentation</vt:lpstr>
      <vt:lpstr>Code</vt:lpstr>
      <vt:lpstr>Output Caching</vt:lpstr>
      <vt:lpstr>PowerPoint Presentation</vt:lpstr>
      <vt:lpstr>Code</vt:lpstr>
      <vt:lpstr>Distributed Caching</vt:lpstr>
      <vt:lpstr>PowerPoint Presentation</vt:lpstr>
      <vt:lpstr>Code</vt:lpstr>
      <vt:lpstr>Advanced Topics</vt:lpstr>
      <vt:lpstr>PowerPoint Presentation</vt:lpstr>
      <vt:lpstr>Code</vt:lpstr>
      <vt:lpstr>Caching</vt:lpstr>
      <vt:lpstr>Response Caching</vt:lpstr>
      <vt:lpstr>PowerPoint Presentation</vt:lpstr>
      <vt:lpstr>Code</vt:lpstr>
      <vt:lpstr>Advanced Topics</vt:lpstr>
      <vt:lpstr>PowerPoint Presentation</vt:lpstr>
      <vt:lpstr>Code</vt:lpstr>
      <vt:lpstr>PowerPoint Presentation</vt:lpstr>
      <vt:lpstr>Caching</vt:lpstr>
      <vt:lpstr>Caching</vt:lpstr>
      <vt:lpstr>Session Survey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App </dc:title>
  <dc:creator>Chris Woodruff</dc:creator>
  <cp:lastModifiedBy>Chris Woodruff</cp:lastModifiedBy>
  <cp:revision>12</cp:revision>
  <dcterms:modified xsi:type="dcterms:W3CDTF">2023-11-01T14:46:44Z</dcterms:modified>
</cp:coreProperties>
</file>